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tags/tag1.xml" ContentType="application/vnd.openxmlformats-officedocument.presentationml.tags+xml"/>
  <Override PartName="/ppt/media/image69.jpg" ContentType="image/png"/>
  <Override PartName="/ppt/media/image70.jpg" ContentType="image/pn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1" r:id="rId3"/>
  </p:sldMasterIdLst>
  <p:notesMasterIdLst>
    <p:notesMasterId r:id="rId51"/>
  </p:notesMasterIdLst>
  <p:sldIdLst>
    <p:sldId id="304" r:id="rId4"/>
    <p:sldId id="306" r:id="rId5"/>
    <p:sldId id="307" r:id="rId6"/>
    <p:sldId id="323" r:id="rId7"/>
    <p:sldId id="308" r:id="rId8"/>
    <p:sldId id="309" r:id="rId9"/>
    <p:sldId id="310" r:id="rId10"/>
    <p:sldId id="311" r:id="rId11"/>
    <p:sldId id="312" r:id="rId12"/>
    <p:sldId id="313" r:id="rId13"/>
    <p:sldId id="314" r:id="rId14"/>
    <p:sldId id="315" r:id="rId15"/>
    <p:sldId id="316" r:id="rId16"/>
    <p:sldId id="324" r:id="rId17"/>
    <p:sldId id="318" r:id="rId18"/>
    <p:sldId id="319" r:id="rId19"/>
    <p:sldId id="320" r:id="rId20"/>
    <p:sldId id="321" r:id="rId21"/>
    <p:sldId id="322" r:id="rId22"/>
    <p:sldId id="263" r:id="rId23"/>
    <p:sldId id="284" r:id="rId24"/>
    <p:sldId id="325" r:id="rId25"/>
    <p:sldId id="328" r:id="rId26"/>
    <p:sldId id="326" r:id="rId27"/>
    <p:sldId id="327" r:id="rId28"/>
    <p:sldId id="286" r:id="rId29"/>
    <p:sldId id="287" r:id="rId30"/>
    <p:sldId id="288" r:id="rId31"/>
    <p:sldId id="285" r:id="rId32"/>
    <p:sldId id="289" r:id="rId33"/>
    <p:sldId id="290" r:id="rId34"/>
    <p:sldId id="282" r:id="rId35"/>
    <p:sldId id="291" r:id="rId36"/>
    <p:sldId id="283" r:id="rId37"/>
    <p:sldId id="292" r:id="rId38"/>
    <p:sldId id="294" r:id="rId39"/>
    <p:sldId id="293" r:id="rId40"/>
    <p:sldId id="295" r:id="rId41"/>
    <p:sldId id="296" r:id="rId42"/>
    <p:sldId id="258" r:id="rId43"/>
    <p:sldId id="298" r:id="rId44"/>
    <p:sldId id="299" r:id="rId45"/>
    <p:sldId id="300" r:id="rId46"/>
    <p:sldId id="256" r:id="rId47"/>
    <p:sldId id="301" r:id="rId48"/>
    <p:sldId id="302" r:id="rId49"/>
    <p:sldId id="329" r:id="rId50"/>
  </p:sldIdLst>
  <p:sldSz cx="18288000" cy="10287000"/>
  <p:notesSz cx="6858000" cy="9144000"/>
  <p:embeddedFontLst>
    <p:embeddedFont>
      <p:font typeface="Libre Baskerville" panose="02000000000000000000" pitchFamily="2" charset="0"/>
      <p:regular r:id="rId52"/>
      <p:italic r:id="rId53"/>
    </p:embeddedFont>
    <p:embeddedFont>
      <p:font typeface="Chewy" panose="02000000000000000000" pitchFamily="2" charset="0"/>
      <p:regular r:id="rId54"/>
    </p:embeddedFont>
    <p:embeddedFont>
      <p:font typeface="Gochi Hand" pitchFamily="2" charset="0"/>
      <p:regular r:id="rId55"/>
    </p:embeddedFont>
    <p:embeddedFont>
      <p:font typeface="Lato Italics" panose="020B0604020202020204" charset="0"/>
      <p:regular r:id="rId56"/>
    </p:embeddedFont>
    <p:embeddedFont>
      <p:font typeface="Tahoma" panose="020B0604030504040204" pitchFamily="34" charset="0"/>
      <p:regular r:id="rId57"/>
      <p:bold r:id="rId58"/>
    </p:embeddedFont>
    <p:embeddedFont>
      <p:font typeface="Calibri" panose="020F0502020204030204" pitchFamily="34" charset="0"/>
      <p:regular r:id="rId59"/>
      <p:bold r:id="rId60"/>
      <p:italic r:id="rId61"/>
      <p:boldItalic r:id="rId62"/>
    </p:embeddedFont>
    <p:embeddedFont>
      <p:font typeface="Arial Black" panose="020B0A04020102020204" pitchFamily="34" charset="0"/>
      <p:bold r:id="rId63"/>
    </p:embeddedFont>
    <p:embeddedFont>
      <p:font typeface="Tinos" panose="02020603050405020304" pitchFamily="18" charset="0"/>
      <p:regular r:id="rId64"/>
    </p:embeddedFont>
    <p:embeddedFont>
      <p:font typeface="Kirang Haerang" pitchFamily="2" charset="-127"/>
      <p:regular r:id="rId65"/>
    </p:embeddedFont>
    <p:embeddedFont>
      <p:font typeface="Oswald" pitchFamily="2" charset="0"/>
      <p:regular r:id="rId66"/>
      <p:bold r:id="rId67"/>
    </p:embeddedFont>
    <p:embeddedFont>
      <p:font typeface="Bookman Old Style" panose="02050604050505020204" pitchFamily="18" charset="0"/>
      <p:regular r:id="rId68"/>
      <p:bold r:id="rId69"/>
      <p:italic r:id="rId70"/>
      <p:boldItalic r:id="rId71"/>
    </p:embeddedFont>
    <p:embeddedFont>
      <p:font typeface="Lato" panose="020F0502020204030203" pitchFamily="34" charset="0"/>
      <p:regular r:id="rId72"/>
      <p:bold r:id="rId73"/>
      <p:italic r:id="rId74"/>
      <p:boldItalic r:id="rId75"/>
    </p:embeddedFont>
    <p:embeddedFont>
      <p:font typeface="Geometr415 Blk BT" panose="020B0802020204020303" pitchFamily="34" charset="0"/>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4807"/>
    <a:srgbClr val="F7F6EC"/>
    <a:srgbClr val="C29A74"/>
    <a:srgbClr val="DFCCB4"/>
    <a:srgbClr val="6C5336"/>
    <a:srgbClr val="D6BAA0"/>
    <a:srgbClr val="532E1C"/>
    <a:srgbClr val="FBF8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33C50-3AC6-452A-83EA-F0DD67AB844C}" v="2" dt="2020-06-07T15:11:24.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171" autoAdjust="0"/>
  </p:normalViewPr>
  <p:slideViewPr>
    <p:cSldViewPr>
      <p:cViewPr varScale="1">
        <p:scale>
          <a:sx n="56" d="100"/>
          <a:sy n="56" d="100"/>
        </p:scale>
        <p:origin x="538" y="1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10.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4.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B1CC-4BC5-8C9D-94D6C13E1951}"/>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B1CC-4BC5-8C9D-94D6C13E1951}"/>
              </c:ext>
            </c:extLst>
          </c:dPt>
          <c:cat>
            <c:strRef>
              <c:f>Sheet1!$A$2:$A$5</c:f>
              <c:strCache>
                <c:ptCount val="2"/>
                <c:pt idx="0">
                  <c:v>Hoa Kiều</c:v>
                </c:pt>
                <c:pt idx="1">
                  <c:v>Việt Nam</c:v>
                </c:pt>
              </c:strCache>
            </c:strRef>
          </c:cat>
          <c:val>
            <c:numRef>
              <c:f>Sheet1!$B$2:$B$5</c:f>
              <c:numCache>
                <c:formatCode>0%</c:formatCode>
                <c:ptCount val="4"/>
                <c:pt idx="0">
                  <c:v>0.04</c:v>
                </c:pt>
                <c:pt idx="1">
                  <c:v>0.96</c:v>
                </c:pt>
              </c:numCache>
            </c:numRef>
          </c:val>
          <c:extLs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c:ext xmlns:c16="http://schemas.microsoft.com/office/drawing/2014/chart" uri="{C3380CC4-5D6E-409C-BE32-E72D297353CC}">
                <c16:uniqueId val="{00000005-D778-409E-877D-6981602583F8}"/>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D778-409E-877D-6981602583F8}"/>
              </c:ext>
            </c:extLst>
          </c:dPt>
          <c:cat>
            <c:strRef>
              <c:f>Sheet1!$A$2:$A$5</c:f>
              <c:strCache>
                <c:ptCount val="2"/>
                <c:pt idx="0">
                  <c:v>Hoa Kiều</c:v>
                </c:pt>
                <c:pt idx="1">
                  <c:v>Việt Nam</c:v>
                </c:pt>
              </c:strCache>
            </c:strRef>
          </c:cat>
          <c:val>
            <c:numRef>
              <c:f>Sheet1!$B$2:$B$5</c:f>
              <c:numCache>
                <c:formatCode>0%</c:formatCode>
                <c:ptCount val="4"/>
                <c:pt idx="0">
                  <c:v>900000</c:v>
                </c:pt>
                <c:pt idx="1">
                  <c:v>66500000</c:v>
                </c:pt>
              </c:numCache>
            </c:numRef>
          </c:val>
          <c:extLs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7437-09D7-4E6D-A528-64EA1B1887BE}" type="datetimeFigureOut">
              <a:rPr lang="en-US" smtClean="0"/>
              <a:t>6/11/2020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A8C6E-5150-4129-B5FC-928AAC85FE86}" type="slidenum">
              <a:rPr lang="en-US" smtClean="0"/>
              <a:t>‹#›</a:t>
            </a:fld>
            <a:endParaRPr lang="en-US"/>
          </a:p>
        </p:txBody>
      </p:sp>
    </p:spTree>
    <p:extLst>
      <p:ext uri="{BB962C8B-B14F-4D97-AF65-F5344CB8AC3E}">
        <p14:creationId xmlns:p14="http://schemas.microsoft.com/office/powerpoint/2010/main" val="11467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8A8C6E-5150-4129-B5FC-928AAC85FE86}" type="slidenum">
              <a:rPr lang="en-US" smtClean="0"/>
              <a:t>21</a:t>
            </a:fld>
            <a:endParaRPr lang="en-US"/>
          </a:p>
        </p:txBody>
      </p:sp>
    </p:spTree>
    <p:extLst>
      <p:ext uri="{BB962C8B-B14F-4D97-AF65-F5344CB8AC3E}">
        <p14:creationId xmlns:p14="http://schemas.microsoft.com/office/powerpoint/2010/main" val="3677043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C21A4-7104-4872-93BC-C84D52F12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20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68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390800" y="3831250"/>
            <a:ext cx="10615800" cy="2319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600"/>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endParaRPr/>
          </a:p>
        </p:txBody>
      </p:sp>
    </p:spTree>
    <p:extLst>
      <p:ext uri="{BB962C8B-B14F-4D97-AF65-F5344CB8AC3E}">
        <p14:creationId xmlns:p14="http://schemas.microsoft.com/office/powerpoint/2010/main" val="1409589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7" name="Google Shape;27;p6"/>
          <p:cNvSpPr txBox="1">
            <a:spLocks noGrp="1"/>
          </p:cNvSpPr>
          <p:nvPr>
            <p:ph type="body" idx="1"/>
          </p:nvPr>
        </p:nvSpPr>
        <p:spPr>
          <a:xfrm>
            <a:off x="3112350" y="2958750"/>
            <a:ext cx="6423600" cy="7197600"/>
          </a:xfrm>
          <a:prstGeom prst="rect">
            <a:avLst/>
          </a:prstGeom>
        </p:spPr>
        <p:txBody>
          <a:bodyPr spcFirstLastPara="1" wrap="square" lIns="91425" tIns="91425" rIns="91425" bIns="91425" anchor="t" anchorCtr="0">
            <a:noAutofit/>
          </a:bodyPr>
          <a:lstStyle>
            <a:lvl1pPr marL="914400" lvl="0" indent="-736600">
              <a:spcBef>
                <a:spcPts val="1200"/>
              </a:spcBef>
              <a:spcAft>
                <a:spcPts val="0"/>
              </a:spcAft>
              <a:buSzPts val="2200"/>
              <a:buChar char="◈"/>
              <a:defRPr sz="4400"/>
            </a:lvl1pPr>
            <a:lvl2pPr marL="1828800" lvl="1" indent="-736600">
              <a:spcBef>
                <a:spcPts val="0"/>
              </a:spcBef>
              <a:spcAft>
                <a:spcPts val="0"/>
              </a:spcAft>
              <a:buSzPts val="2200"/>
              <a:buChar char="◆"/>
              <a:defRPr sz="4400"/>
            </a:lvl2pPr>
            <a:lvl3pPr marL="2743200" lvl="2" indent="-736600">
              <a:spcBef>
                <a:spcPts val="0"/>
              </a:spcBef>
              <a:spcAft>
                <a:spcPts val="0"/>
              </a:spcAft>
              <a:buSzPts val="2200"/>
              <a:buChar char="◇"/>
              <a:defRPr sz="4400"/>
            </a:lvl3pPr>
            <a:lvl4pPr marL="3657600" lvl="3" indent="-736600">
              <a:spcBef>
                <a:spcPts val="0"/>
              </a:spcBef>
              <a:spcAft>
                <a:spcPts val="0"/>
              </a:spcAft>
              <a:buSzPts val="2200"/>
              <a:buChar char="⬥"/>
              <a:defRPr sz="4400"/>
            </a:lvl4pPr>
            <a:lvl5pPr marL="4572000" lvl="4" indent="-736600">
              <a:spcBef>
                <a:spcPts val="0"/>
              </a:spcBef>
              <a:spcAft>
                <a:spcPts val="0"/>
              </a:spcAft>
              <a:buSzPts val="2200"/>
              <a:buChar char="⬦"/>
              <a:defRPr sz="4400"/>
            </a:lvl5pPr>
            <a:lvl6pPr marL="5486400" lvl="5" indent="-736600">
              <a:spcBef>
                <a:spcPts val="0"/>
              </a:spcBef>
              <a:spcAft>
                <a:spcPts val="0"/>
              </a:spcAft>
              <a:buSzPts val="2200"/>
              <a:buChar char="⬦"/>
              <a:defRPr sz="4400"/>
            </a:lvl6pPr>
            <a:lvl7pPr marL="6400800" lvl="6" indent="-736600">
              <a:spcBef>
                <a:spcPts val="0"/>
              </a:spcBef>
              <a:spcAft>
                <a:spcPts val="0"/>
              </a:spcAft>
              <a:buSzPts val="2200"/>
              <a:buChar char="⬦"/>
              <a:defRPr sz="4400"/>
            </a:lvl7pPr>
            <a:lvl8pPr marL="7315200" lvl="7" indent="-736600">
              <a:spcBef>
                <a:spcPts val="0"/>
              </a:spcBef>
              <a:spcAft>
                <a:spcPts val="0"/>
              </a:spcAft>
              <a:buSzPts val="2200"/>
              <a:buChar char="⬦"/>
              <a:defRPr sz="4400"/>
            </a:lvl8pPr>
            <a:lvl9pPr marL="8229600" lvl="8" indent="-736600">
              <a:spcBef>
                <a:spcPts val="0"/>
              </a:spcBef>
              <a:spcAft>
                <a:spcPts val="0"/>
              </a:spcAft>
              <a:buSzPts val="2200"/>
              <a:buChar char="⬦"/>
              <a:defRPr sz="4400"/>
            </a:lvl9pPr>
          </a:lstStyle>
          <a:p>
            <a:endParaRPr/>
          </a:p>
        </p:txBody>
      </p:sp>
      <p:sp>
        <p:nvSpPr>
          <p:cNvPr id="28" name="Google Shape;28;p6"/>
          <p:cNvSpPr txBox="1">
            <a:spLocks noGrp="1"/>
          </p:cNvSpPr>
          <p:nvPr>
            <p:ph type="body" idx="2"/>
          </p:nvPr>
        </p:nvSpPr>
        <p:spPr>
          <a:xfrm>
            <a:off x="9922544" y="2958750"/>
            <a:ext cx="6423600" cy="7197600"/>
          </a:xfrm>
          <a:prstGeom prst="rect">
            <a:avLst/>
          </a:prstGeom>
        </p:spPr>
        <p:txBody>
          <a:bodyPr spcFirstLastPara="1" wrap="square" lIns="91425" tIns="91425" rIns="91425" bIns="91425" anchor="t" anchorCtr="0">
            <a:noAutofit/>
          </a:bodyPr>
          <a:lstStyle>
            <a:lvl1pPr marL="914400" lvl="0" indent="-736600">
              <a:spcBef>
                <a:spcPts val="1200"/>
              </a:spcBef>
              <a:spcAft>
                <a:spcPts val="0"/>
              </a:spcAft>
              <a:buSzPts val="2200"/>
              <a:buChar char="◈"/>
              <a:defRPr sz="4400"/>
            </a:lvl1pPr>
            <a:lvl2pPr marL="1828800" lvl="1" indent="-736600">
              <a:spcBef>
                <a:spcPts val="0"/>
              </a:spcBef>
              <a:spcAft>
                <a:spcPts val="0"/>
              </a:spcAft>
              <a:buSzPts val="2200"/>
              <a:buChar char="◆"/>
              <a:defRPr sz="4400"/>
            </a:lvl2pPr>
            <a:lvl3pPr marL="2743200" lvl="2" indent="-736600">
              <a:spcBef>
                <a:spcPts val="0"/>
              </a:spcBef>
              <a:spcAft>
                <a:spcPts val="0"/>
              </a:spcAft>
              <a:buSzPts val="2200"/>
              <a:buChar char="◇"/>
              <a:defRPr sz="4400"/>
            </a:lvl3pPr>
            <a:lvl4pPr marL="3657600" lvl="3" indent="-736600">
              <a:spcBef>
                <a:spcPts val="0"/>
              </a:spcBef>
              <a:spcAft>
                <a:spcPts val="0"/>
              </a:spcAft>
              <a:buSzPts val="2200"/>
              <a:buChar char="⬥"/>
              <a:defRPr sz="4400"/>
            </a:lvl4pPr>
            <a:lvl5pPr marL="4572000" lvl="4" indent="-736600">
              <a:spcBef>
                <a:spcPts val="0"/>
              </a:spcBef>
              <a:spcAft>
                <a:spcPts val="0"/>
              </a:spcAft>
              <a:buSzPts val="2200"/>
              <a:buChar char="⬦"/>
              <a:defRPr sz="4400"/>
            </a:lvl5pPr>
            <a:lvl6pPr marL="5486400" lvl="5" indent="-736600">
              <a:spcBef>
                <a:spcPts val="0"/>
              </a:spcBef>
              <a:spcAft>
                <a:spcPts val="0"/>
              </a:spcAft>
              <a:buSzPts val="2200"/>
              <a:buChar char="⬦"/>
              <a:defRPr sz="4400"/>
            </a:lvl6pPr>
            <a:lvl7pPr marL="6400800" lvl="6" indent="-736600">
              <a:spcBef>
                <a:spcPts val="0"/>
              </a:spcBef>
              <a:spcAft>
                <a:spcPts val="0"/>
              </a:spcAft>
              <a:buSzPts val="2200"/>
              <a:buChar char="⬦"/>
              <a:defRPr sz="4400"/>
            </a:lvl7pPr>
            <a:lvl8pPr marL="7315200" lvl="7" indent="-736600">
              <a:spcBef>
                <a:spcPts val="0"/>
              </a:spcBef>
              <a:spcAft>
                <a:spcPts val="0"/>
              </a:spcAft>
              <a:buSzPts val="2200"/>
              <a:buChar char="⬦"/>
              <a:defRPr sz="4400"/>
            </a:lvl8pPr>
            <a:lvl9pPr marL="8229600" lvl="8" indent="-736600">
              <a:spcBef>
                <a:spcPts val="0"/>
              </a:spcBef>
              <a:spcAft>
                <a:spcPts val="0"/>
              </a:spcAft>
              <a:buSzPts val="2200"/>
              <a:buChar char="⬦"/>
              <a:defRPr sz="4400"/>
            </a:lvl9pPr>
          </a:lstStyle>
          <a:p>
            <a:endParaRPr/>
          </a:p>
        </p:txBody>
      </p:sp>
      <p:sp>
        <p:nvSpPr>
          <p:cNvPr id="29" name="Google Shape;29;p6"/>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0" name="Google Shape;30;p6"/>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76272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3" name="Google Shape;33;p7"/>
          <p:cNvSpPr txBox="1">
            <a:spLocks noGrp="1"/>
          </p:cNvSpPr>
          <p:nvPr>
            <p:ph type="body" idx="1"/>
          </p:nvPr>
        </p:nvSpPr>
        <p:spPr>
          <a:xfrm>
            <a:off x="3112350"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4" name="Google Shape;34;p7"/>
          <p:cNvSpPr txBox="1">
            <a:spLocks noGrp="1"/>
          </p:cNvSpPr>
          <p:nvPr>
            <p:ph type="body" idx="2"/>
          </p:nvPr>
        </p:nvSpPr>
        <p:spPr>
          <a:xfrm>
            <a:off x="7596452"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5" name="Google Shape;35;p7"/>
          <p:cNvSpPr txBox="1">
            <a:spLocks noGrp="1"/>
          </p:cNvSpPr>
          <p:nvPr>
            <p:ph type="body" idx="3"/>
          </p:nvPr>
        </p:nvSpPr>
        <p:spPr>
          <a:xfrm>
            <a:off x="12080554"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6" name="Google Shape;36;p7"/>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7" name="Google Shape;37;p7"/>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97435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0" name="Google Shape;40;p8"/>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41" name="Google Shape;41;p8"/>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850167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9"/>
          <p:cNvSpPr txBox="1">
            <a:spLocks noGrp="1"/>
          </p:cNvSpPr>
          <p:nvPr>
            <p:ph type="body" idx="1"/>
          </p:nvPr>
        </p:nvSpPr>
        <p:spPr>
          <a:xfrm>
            <a:off x="3184700" y="7280550"/>
            <a:ext cx="13125000" cy="1039200"/>
          </a:xfrm>
          <a:prstGeom prst="rect">
            <a:avLst/>
          </a:prstGeom>
        </p:spPr>
        <p:txBody>
          <a:bodyPr spcFirstLastPara="1" wrap="square" lIns="91425" tIns="91425" rIns="91425" bIns="91425" anchor="t" anchorCtr="0">
            <a:noAutofit/>
          </a:bodyPr>
          <a:lstStyle>
            <a:lvl1pPr marL="914400" lvl="0" indent="-457200">
              <a:spcBef>
                <a:spcPts val="720"/>
              </a:spcBef>
              <a:spcAft>
                <a:spcPts val="0"/>
              </a:spcAft>
              <a:buClr>
                <a:srgbClr val="666666"/>
              </a:buClr>
              <a:buSzPts val="1600"/>
              <a:buNone/>
              <a:defRPr sz="3200" i="1">
                <a:solidFill>
                  <a:srgbClr val="666666"/>
                </a:solidFill>
              </a:defRPr>
            </a:lvl1pPr>
          </a:lstStyle>
          <a:p>
            <a:endParaRPr/>
          </a:p>
        </p:txBody>
      </p:sp>
      <p:sp>
        <p:nvSpPr>
          <p:cNvPr id="44" name="Google Shape;44;p9"/>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45" name="Google Shape;45;p9"/>
          <p:cNvCxnSpPr/>
          <p:nvPr/>
        </p:nvCxnSpPr>
        <p:spPr>
          <a:xfrm>
            <a:off x="3413900" y="7286250"/>
            <a:ext cx="12642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792139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13314800" y="1677000"/>
            <a:ext cx="2995200" cy="6642600"/>
          </a:xfrm>
          <a:prstGeom prst="rect">
            <a:avLst/>
          </a:prstGeom>
        </p:spPr>
        <p:txBody>
          <a:bodyPr spcFirstLastPara="1" wrap="square" lIns="91425" tIns="91425" rIns="91425" bIns="91425" anchor="t" anchorCtr="0">
            <a:noAutofit/>
          </a:bodyPr>
          <a:lstStyle>
            <a:lvl1pPr marL="914400" lvl="0" indent="-457200" rtl="0">
              <a:spcBef>
                <a:spcPts val="720"/>
              </a:spcBef>
              <a:spcAft>
                <a:spcPts val="0"/>
              </a:spcAft>
              <a:buClr>
                <a:srgbClr val="666666"/>
              </a:buClr>
              <a:buSzPts val="1600"/>
              <a:buNone/>
              <a:defRPr sz="3200" i="1">
                <a:solidFill>
                  <a:srgbClr val="666666"/>
                </a:solidFill>
              </a:defRPr>
            </a:lvl1pPr>
          </a:lstStyle>
          <a:p>
            <a:endParaRPr/>
          </a:p>
        </p:txBody>
      </p:sp>
      <p:sp>
        <p:nvSpPr>
          <p:cNvPr id="48" name="Google Shape;48;p10"/>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cxnSp>
        <p:nvCxnSpPr>
          <p:cNvPr id="49" name="Google Shape;49;p10"/>
          <p:cNvCxnSpPr/>
          <p:nvPr/>
        </p:nvCxnSpPr>
        <p:spPr>
          <a:xfrm>
            <a:off x="12857600" y="1980600"/>
            <a:ext cx="0" cy="62454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322083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67808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647A-8A27-4AB1-90FB-FE6D92D0DFC1}"/>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B27A84B5-C7F4-4C5E-A849-D7BD6815CB0C}"/>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61C36BCB-AE85-4C77-8407-9C6E606F1955}"/>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BDC569F7-AEEA-4DA2-8BEF-2F9DAE97018B}"/>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B6B0A586-824A-4614-B05C-91BE398F756A}"/>
              </a:ext>
            </a:extLst>
          </p:cNvPr>
          <p:cNvSpPr>
            <a:spLocks noGrp="1"/>
          </p:cNvSpPr>
          <p:nvPr>
            <p:ph type="sldNum" sz="quarter" idx="12"/>
          </p:nvPr>
        </p:nvSpPr>
        <p:spPr/>
        <p:txBody>
          <a:bodyPr/>
          <a:lstStyle>
            <a:lvl1pPr>
              <a:defRPr/>
            </a:lvl1pPr>
          </a:lstStyle>
          <a:p>
            <a:fld id="{C4D95BA7-F863-45D4-84C6-3E2ED00FBEB7}" type="slidenum">
              <a:rPr lang="es-ES" altLang="en-US"/>
              <a:pPr/>
              <a:t>‹#›</a:t>
            </a:fld>
            <a:endParaRPr lang="es-ES" altLang="en-US"/>
          </a:p>
        </p:txBody>
      </p:sp>
    </p:spTree>
    <p:extLst>
      <p:ext uri="{BB962C8B-B14F-4D97-AF65-F5344CB8AC3E}">
        <p14:creationId xmlns:p14="http://schemas.microsoft.com/office/powerpoint/2010/main" val="3581594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ECF88-2ADD-44C0-89CF-23454C3B54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7E23BC-34C8-4F7F-8239-858305CF0A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CD29FC-2B30-4F08-AD74-0920AC04E7AF}"/>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4287354C-6608-4015-A380-EE0119CEBF2D}"/>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7ADE7C2E-268C-4409-98A4-3078F285EE75}"/>
              </a:ext>
            </a:extLst>
          </p:cNvPr>
          <p:cNvSpPr>
            <a:spLocks noGrp="1"/>
          </p:cNvSpPr>
          <p:nvPr>
            <p:ph type="sldNum" sz="quarter" idx="12"/>
          </p:nvPr>
        </p:nvSpPr>
        <p:spPr/>
        <p:txBody>
          <a:bodyPr/>
          <a:lstStyle>
            <a:lvl1pPr>
              <a:defRPr/>
            </a:lvl1pPr>
          </a:lstStyle>
          <a:p>
            <a:fld id="{AF166485-9006-4C25-8B98-BA283B717423}" type="slidenum">
              <a:rPr lang="es-ES" altLang="en-US"/>
              <a:pPr/>
              <a:t>‹#›</a:t>
            </a:fld>
            <a:endParaRPr lang="es-ES" altLang="en-US"/>
          </a:p>
        </p:txBody>
      </p:sp>
    </p:spTree>
    <p:extLst>
      <p:ext uri="{BB962C8B-B14F-4D97-AF65-F5344CB8AC3E}">
        <p14:creationId xmlns:p14="http://schemas.microsoft.com/office/powerpoint/2010/main" val="10709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7ECF-A5CE-4EEB-BBAD-A8DF44B45CD6}"/>
              </a:ext>
            </a:extLst>
          </p:cNvPr>
          <p:cNvSpPr>
            <a:spLocks noGrp="1"/>
          </p:cNvSpPr>
          <p:nvPr>
            <p:ph type="title"/>
          </p:nvPr>
        </p:nvSpPr>
        <p:spPr>
          <a:xfrm>
            <a:off x="1247776"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D1E07EF5-98D7-4A4C-BDC8-8934C8769993}"/>
              </a:ext>
            </a:extLst>
          </p:cNvPr>
          <p:cNvSpPr>
            <a:spLocks noGrp="1"/>
          </p:cNvSpPr>
          <p:nvPr>
            <p:ph type="body" idx="1"/>
          </p:nvPr>
        </p:nvSpPr>
        <p:spPr>
          <a:xfrm>
            <a:off x="1247776" y="6884195"/>
            <a:ext cx="15773400" cy="2250281"/>
          </a:xfrm>
        </p:spPr>
        <p:txBody>
          <a:bodyPr/>
          <a:lstStyle>
            <a:lvl1pPr marL="0" indent="0">
              <a:buNone/>
              <a:defRPr sz="3600"/>
            </a:lvl1pPr>
            <a:lvl2pPr marL="685800" indent="0">
              <a:buNone/>
              <a:defRPr sz="3000"/>
            </a:lvl2pPr>
            <a:lvl3pPr marL="1371600" indent="0">
              <a:buNone/>
              <a:defRPr sz="27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pPr lvl="0"/>
            <a:r>
              <a:rPr lang="en-US"/>
              <a:t>Click to edit Master text styles</a:t>
            </a:r>
          </a:p>
        </p:txBody>
      </p:sp>
      <p:sp>
        <p:nvSpPr>
          <p:cNvPr id="4" name="Date Placeholder 3">
            <a:extLst>
              <a:ext uri="{FF2B5EF4-FFF2-40B4-BE49-F238E27FC236}">
                <a16:creationId xmlns:a16="http://schemas.microsoft.com/office/drawing/2014/main" id="{CAAD57EF-44DA-4C1E-A605-45F8EB103480}"/>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64B8B747-0237-488E-9DC0-DBE74B0DE113}"/>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ACFF9906-95D3-49BA-A5CB-B0C1BB6AA3D7}"/>
              </a:ext>
            </a:extLst>
          </p:cNvPr>
          <p:cNvSpPr>
            <a:spLocks noGrp="1"/>
          </p:cNvSpPr>
          <p:nvPr>
            <p:ph type="sldNum" sz="quarter" idx="12"/>
          </p:nvPr>
        </p:nvSpPr>
        <p:spPr/>
        <p:txBody>
          <a:bodyPr/>
          <a:lstStyle>
            <a:lvl1pPr>
              <a:defRPr/>
            </a:lvl1pPr>
          </a:lstStyle>
          <a:p>
            <a:fld id="{F31CCDE7-89A6-4B4A-B230-DEE09A265498}" type="slidenum">
              <a:rPr lang="es-ES" altLang="en-US"/>
              <a:pPr/>
              <a:t>‹#›</a:t>
            </a:fld>
            <a:endParaRPr lang="es-ES" altLang="en-US"/>
          </a:p>
        </p:txBody>
      </p:sp>
    </p:spTree>
    <p:extLst>
      <p:ext uri="{BB962C8B-B14F-4D97-AF65-F5344CB8AC3E}">
        <p14:creationId xmlns:p14="http://schemas.microsoft.com/office/powerpoint/2010/main" val="3942063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3706-3E66-455E-A90D-F344AAE135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8BECD7-3ED8-4A64-B718-9ED398FC5E63}"/>
              </a:ext>
            </a:extLst>
          </p:cNvPr>
          <p:cNvSpPr>
            <a:spLocks noGrp="1"/>
          </p:cNvSpPr>
          <p:nvPr>
            <p:ph sz="half" idx="1"/>
          </p:nvPr>
        </p:nvSpPr>
        <p:spPr>
          <a:xfrm>
            <a:off x="914400" y="2400301"/>
            <a:ext cx="8077200" cy="6788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3B4811-CEA0-42A6-BF24-5030EB727F80}"/>
              </a:ext>
            </a:extLst>
          </p:cNvPr>
          <p:cNvSpPr>
            <a:spLocks noGrp="1"/>
          </p:cNvSpPr>
          <p:nvPr>
            <p:ph sz="half" idx="2"/>
          </p:nvPr>
        </p:nvSpPr>
        <p:spPr>
          <a:xfrm>
            <a:off x="9296400" y="2400301"/>
            <a:ext cx="8077200" cy="6788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E18BBD-DC50-4D05-9991-A9FD06B286BC}"/>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B6453C75-F127-4192-9D10-2BE3AB8ED8A2}"/>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FF6E3682-2073-4F82-BB26-512022161E08}"/>
              </a:ext>
            </a:extLst>
          </p:cNvPr>
          <p:cNvSpPr>
            <a:spLocks noGrp="1"/>
          </p:cNvSpPr>
          <p:nvPr>
            <p:ph type="sldNum" sz="quarter" idx="12"/>
          </p:nvPr>
        </p:nvSpPr>
        <p:spPr/>
        <p:txBody>
          <a:bodyPr/>
          <a:lstStyle>
            <a:lvl1pPr>
              <a:defRPr/>
            </a:lvl1pPr>
          </a:lstStyle>
          <a:p>
            <a:fld id="{E95AF479-78AC-4F89-AFE1-0A423B0F90B3}" type="slidenum">
              <a:rPr lang="es-ES" altLang="en-US"/>
              <a:pPr/>
              <a:t>‹#›</a:t>
            </a:fld>
            <a:endParaRPr lang="es-ES" altLang="en-US"/>
          </a:p>
        </p:txBody>
      </p:sp>
    </p:spTree>
    <p:extLst>
      <p:ext uri="{BB962C8B-B14F-4D97-AF65-F5344CB8AC3E}">
        <p14:creationId xmlns:p14="http://schemas.microsoft.com/office/powerpoint/2010/main" val="1230936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6ED45-62BA-4C48-B7D6-000752B663D9}"/>
              </a:ext>
            </a:extLst>
          </p:cNvPr>
          <p:cNvSpPr>
            <a:spLocks noGrp="1"/>
          </p:cNvSpPr>
          <p:nvPr>
            <p:ph type="title"/>
          </p:nvPr>
        </p:nvSpPr>
        <p:spPr>
          <a:xfrm>
            <a:off x="1260476"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CDBE87-4C8D-43EC-A906-F83D9B706E8E}"/>
              </a:ext>
            </a:extLst>
          </p:cNvPr>
          <p:cNvSpPr>
            <a:spLocks noGrp="1"/>
          </p:cNvSpPr>
          <p:nvPr>
            <p:ph type="body" idx="1"/>
          </p:nvPr>
        </p:nvSpPr>
        <p:spPr>
          <a:xfrm>
            <a:off x="1260477" y="2521745"/>
            <a:ext cx="7737474"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52B29DF2-6DAF-4CCC-82C1-B235C2E1BFEE}"/>
              </a:ext>
            </a:extLst>
          </p:cNvPr>
          <p:cNvSpPr>
            <a:spLocks noGrp="1"/>
          </p:cNvSpPr>
          <p:nvPr>
            <p:ph sz="half" idx="2"/>
          </p:nvPr>
        </p:nvSpPr>
        <p:spPr>
          <a:xfrm>
            <a:off x="1260477" y="3757613"/>
            <a:ext cx="7737474"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145B9-1E9B-4415-9B7F-883E3DA80B1B}"/>
              </a:ext>
            </a:extLst>
          </p:cNvPr>
          <p:cNvSpPr>
            <a:spLocks noGrp="1"/>
          </p:cNvSpPr>
          <p:nvPr>
            <p:ph type="body" sz="quarter" idx="3"/>
          </p:nvPr>
        </p:nvSpPr>
        <p:spPr>
          <a:xfrm>
            <a:off x="9258300" y="2521745"/>
            <a:ext cx="7775576"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A6FDF89D-34BB-4D26-B91C-39C3ED841711}"/>
              </a:ext>
            </a:extLst>
          </p:cNvPr>
          <p:cNvSpPr>
            <a:spLocks noGrp="1"/>
          </p:cNvSpPr>
          <p:nvPr>
            <p:ph sz="quarter" idx="4"/>
          </p:nvPr>
        </p:nvSpPr>
        <p:spPr>
          <a:xfrm>
            <a:off x="9258300" y="3757613"/>
            <a:ext cx="7775576"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A257F9-577A-4135-BE6B-E180F9FF0669}"/>
              </a:ext>
            </a:extLst>
          </p:cNvPr>
          <p:cNvSpPr>
            <a:spLocks noGrp="1"/>
          </p:cNvSpPr>
          <p:nvPr>
            <p:ph type="dt" sz="half" idx="10"/>
          </p:nvPr>
        </p:nvSpPr>
        <p:spPr/>
        <p:txBody>
          <a:bodyPr/>
          <a:lstStyle>
            <a:lvl1pPr>
              <a:defRPr/>
            </a:lvl1pPr>
          </a:lstStyle>
          <a:p>
            <a:endParaRPr lang="es-ES" altLang="en-US"/>
          </a:p>
        </p:txBody>
      </p:sp>
      <p:sp>
        <p:nvSpPr>
          <p:cNvPr id="8" name="Footer Placeholder 7">
            <a:extLst>
              <a:ext uri="{FF2B5EF4-FFF2-40B4-BE49-F238E27FC236}">
                <a16:creationId xmlns:a16="http://schemas.microsoft.com/office/drawing/2014/main" id="{1F374CDE-08B1-4C92-9E93-CBEF7DCF7BCA}"/>
              </a:ext>
            </a:extLst>
          </p:cNvPr>
          <p:cNvSpPr>
            <a:spLocks noGrp="1"/>
          </p:cNvSpPr>
          <p:nvPr>
            <p:ph type="ftr" sz="quarter" idx="11"/>
          </p:nvPr>
        </p:nvSpPr>
        <p:spPr/>
        <p:txBody>
          <a:bodyPr/>
          <a:lstStyle>
            <a:lvl1pPr>
              <a:defRPr/>
            </a:lvl1pPr>
          </a:lstStyle>
          <a:p>
            <a:endParaRPr lang="es-ES" altLang="en-US"/>
          </a:p>
        </p:txBody>
      </p:sp>
      <p:sp>
        <p:nvSpPr>
          <p:cNvPr id="9" name="Slide Number Placeholder 8">
            <a:extLst>
              <a:ext uri="{FF2B5EF4-FFF2-40B4-BE49-F238E27FC236}">
                <a16:creationId xmlns:a16="http://schemas.microsoft.com/office/drawing/2014/main" id="{6E5F43C1-2EC7-4E57-8272-4F0EE9483105}"/>
              </a:ext>
            </a:extLst>
          </p:cNvPr>
          <p:cNvSpPr>
            <a:spLocks noGrp="1"/>
          </p:cNvSpPr>
          <p:nvPr>
            <p:ph type="sldNum" sz="quarter" idx="12"/>
          </p:nvPr>
        </p:nvSpPr>
        <p:spPr/>
        <p:txBody>
          <a:bodyPr/>
          <a:lstStyle>
            <a:lvl1pPr>
              <a:defRPr/>
            </a:lvl1pPr>
          </a:lstStyle>
          <a:p>
            <a:fld id="{3A4A4A60-4854-46B7-A2F0-298E4B1BA5AD}" type="slidenum">
              <a:rPr lang="es-ES" altLang="en-US"/>
              <a:pPr/>
              <a:t>‹#›</a:t>
            </a:fld>
            <a:endParaRPr lang="es-ES" altLang="en-US"/>
          </a:p>
        </p:txBody>
      </p:sp>
    </p:spTree>
    <p:extLst>
      <p:ext uri="{BB962C8B-B14F-4D97-AF65-F5344CB8AC3E}">
        <p14:creationId xmlns:p14="http://schemas.microsoft.com/office/powerpoint/2010/main" val="80614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902AA-733B-4AB2-B093-9F68676FE7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644840-6A92-496B-93C4-1350B40F9B7E}"/>
              </a:ext>
            </a:extLst>
          </p:cNvPr>
          <p:cNvSpPr>
            <a:spLocks noGrp="1"/>
          </p:cNvSpPr>
          <p:nvPr>
            <p:ph type="dt" sz="half" idx="10"/>
          </p:nvPr>
        </p:nvSpPr>
        <p:spPr/>
        <p:txBody>
          <a:bodyPr/>
          <a:lstStyle>
            <a:lvl1pPr>
              <a:defRPr/>
            </a:lvl1pPr>
          </a:lstStyle>
          <a:p>
            <a:endParaRPr lang="es-ES" altLang="en-US"/>
          </a:p>
        </p:txBody>
      </p:sp>
      <p:sp>
        <p:nvSpPr>
          <p:cNvPr id="4" name="Footer Placeholder 3">
            <a:extLst>
              <a:ext uri="{FF2B5EF4-FFF2-40B4-BE49-F238E27FC236}">
                <a16:creationId xmlns:a16="http://schemas.microsoft.com/office/drawing/2014/main" id="{607F7730-522C-4BBC-9A27-3E724CA1E6D1}"/>
              </a:ext>
            </a:extLst>
          </p:cNvPr>
          <p:cNvSpPr>
            <a:spLocks noGrp="1"/>
          </p:cNvSpPr>
          <p:nvPr>
            <p:ph type="ftr" sz="quarter" idx="11"/>
          </p:nvPr>
        </p:nvSpPr>
        <p:spPr/>
        <p:txBody>
          <a:bodyPr/>
          <a:lstStyle>
            <a:lvl1pPr>
              <a:defRPr/>
            </a:lvl1pPr>
          </a:lstStyle>
          <a:p>
            <a:endParaRPr lang="es-ES" altLang="en-US"/>
          </a:p>
        </p:txBody>
      </p:sp>
      <p:sp>
        <p:nvSpPr>
          <p:cNvPr id="5" name="Slide Number Placeholder 4">
            <a:extLst>
              <a:ext uri="{FF2B5EF4-FFF2-40B4-BE49-F238E27FC236}">
                <a16:creationId xmlns:a16="http://schemas.microsoft.com/office/drawing/2014/main" id="{704BFC2C-327B-4E01-8C91-8E9CFDC3CE45}"/>
              </a:ext>
            </a:extLst>
          </p:cNvPr>
          <p:cNvSpPr>
            <a:spLocks noGrp="1"/>
          </p:cNvSpPr>
          <p:nvPr>
            <p:ph type="sldNum" sz="quarter" idx="12"/>
          </p:nvPr>
        </p:nvSpPr>
        <p:spPr/>
        <p:txBody>
          <a:bodyPr/>
          <a:lstStyle>
            <a:lvl1pPr>
              <a:defRPr/>
            </a:lvl1pPr>
          </a:lstStyle>
          <a:p>
            <a:fld id="{6A76F1FD-A455-4E07-8BE1-714FD0E3D052}" type="slidenum">
              <a:rPr lang="es-ES" altLang="en-US"/>
              <a:pPr/>
              <a:t>‹#›</a:t>
            </a:fld>
            <a:endParaRPr lang="es-ES" altLang="en-US"/>
          </a:p>
        </p:txBody>
      </p:sp>
    </p:spTree>
    <p:extLst>
      <p:ext uri="{BB962C8B-B14F-4D97-AF65-F5344CB8AC3E}">
        <p14:creationId xmlns:p14="http://schemas.microsoft.com/office/powerpoint/2010/main" val="2020037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6C3D9D-1035-49AF-A17E-01169207D6DE}"/>
              </a:ext>
            </a:extLst>
          </p:cNvPr>
          <p:cNvSpPr>
            <a:spLocks noGrp="1"/>
          </p:cNvSpPr>
          <p:nvPr>
            <p:ph type="dt" sz="half" idx="10"/>
          </p:nvPr>
        </p:nvSpPr>
        <p:spPr/>
        <p:txBody>
          <a:bodyPr/>
          <a:lstStyle>
            <a:lvl1pPr>
              <a:defRPr/>
            </a:lvl1pPr>
          </a:lstStyle>
          <a:p>
            <a:endParaRPr lang="es-ES" altLang="en-US"/>
          </a:p>
        </p:txBody>
      </p:sp>
      <p:sp>
        <p:nvSpPr>
          <p:cNvPr id="3" name="Footer Placeholder 2">
            <a:extLst>
              <a:ext uri="{FF2B5EF4-FFF2-40B4-BE49-F238E27FC236}">
                <a16:creationId xmlns:a16="http://schemas.microsoft.com/office/drawing/2014/main" id="{51335DD1-F7A9-4D50-88BC-78EB693E8613}"/>
              </a:ext>
            </a:extLst>
          </p:cNvPr>
          <p:cNvSpPr>
            <a:spLocks noGrp="1"/>
          </p:cNvSpPr>
          <p:nvPr>
            <p:ph type="ftr" sz="quarter" idx="11"/>
          </p:nvPr>
        </p:nvSpPr>
        <p:spPr/>
        <p:txBody>
          <a:bodyPr/>
          <a:lstStyle>
            <a:lvl1pPr>
              <a:defRPr/>
            </a:lvl1pPr>
          </a:lstStyle>
          <a:p>
            <a:endParaRPr lang="es-ES" altLang="en-US"/>
          </a:p>
        </p:txBody>
      </p:sp>
      <p:sp>
        <p:nvSpPr>
          <p:cNvPr id="4" name="Slide Number Placeholder 3">
            <a:extLst>
              <a:ext uri="{FF2B5EF4-FFF2-40B4-BE49-F238E27FC236}">
                <a16:creationId xmlns:a16="http://schemas.microsoft.com/office/drawing/2014/main" id="{C81AAA3C-711B-4E91-AD80-AC90B8FB9B98}"/>
              </a:ext>
            </a:extLst>
          </p:cNvPr>
          <p:cNvSpPr>
            <a:spLocks noGrp="1"/>
          </p:cNvSpPr>
          <p:nvPr>
            <p:ph type="sldNum" sz="quarter" idx="12"/>
          </p:nvPr>
        </p:nvSpPr>
        <p:spPr/>
        <p:txBody>
          <a:bodyPr/>
          <a:lstStyle>
            <a:lvl1pPr>
              <a:defRPr/>
            </a:lvl1pPr>
          </a:lstStyle>
          <a:p>
            <a:fld id="{397CF9F2-1E67-422D-87BF-1D79286D31D8}" type="slidenum">
              <a:rPr lang="es-ES" altLang="en-US"/>
              <a:pPr/>
              <a:t>‹#›</a:t>
            </a:fld>
            <a:endParaRPr lang="es-ES" altLang="en-US"/>
          </a:p>
        </p:txBody>
      </p:sp>
    </p:spTree>
    <p:extLst>
      <p:ext uri="{BB962C8B-B14F-4D97-AF65-F5344CB8AC3E}">
        <p14:creationId xmlns:p14="http://schemas.microsoft.com/office/powerpoint/2010/main" val="1438444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39C3-5444-4627-B07D-5411B9AB904E}"/>
              </a:ext>
            </a:extLst>
          </p:cNvPr>
          <p:cNvSpPr>
            <a:spLocks noGrp="1"/>
          </p:cNvSpPr>
          <p:nvPr>
            <p:ph type="title"/>
          </p:nvPr>
        </p:nvSpPr>
        <p:spPr>
          <a:xfrm>
            <a:off x="1260477" y="685800"/>
            <a:ext cx="5899150"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E0845333-58C6-43E4-8F60-ED94112B4329}"/>
              </a:ext>
            </a:extLst>
          </p:cNvPr>
          <p:cNvSpPr>
            <a:spLocks noGrp="1"/>
          </p:cNvSpPr>
          <p:nvPr>
            <p:ph idx="1"/>
          </p:nvPr>
        </p:nvSpPr>
        <p:spPr>
          <a:xfrm>
            <a:off x="7775576"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4D09FF-F5BF-438C-8266-092D889EAA4E}"/>
              </a:ext>
            </a:extLst>
          </p:cNvPr>
          <p:cNvSpPr>
            <a:spLocks noGrp="1"/>
          </p:cNvSpPr>
          <p:nvPr>
            <p:ph type="body" sz="half" idx="2"/>
          </p:nvPr>
        </p:nvSpPr>
        <p:spPr>
          <a:xfrm>
            <a:off x="1260477"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03EF61F5-6B96-40E3-A3B4-EFB6E09EFF56}"/>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7E9DE64D-3093-46A5-AFAF-7E7D0B431801}"/>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01AF43E0-323F-4421-AB6F-56EE24CF8313}"/>
              </a:ext>
            </a:extLst>
          </p:cNvPr>
          <p:cNvSpPr>
            <a:spLocks noGrp="1"/>
          </p:cNvSpPr>
          <p:nvPr>
            <p:ph type="sldNum" sz="quarter" idx="12"/>
          </p:nvPr>
        </p:nvSpPr>
        <p:spPr/>
        <p:txBody>
          <a:bodyPr/>
          <a:lstStyle>
            <a:lvl1pPr>
              <a:defRPr/>
            </a:lvl1pPr>
          </a:lstStyle>
          <a:p>
            <a:fld id="{A56F1C8F-7914-4D74-9A6A-1C555AD4A7C0}" type="slidenum">
              <a:rPr lang="es-ES" altLang="en-US"/>
              <a:pPr/>
              <a:t>‹#›</a:t>
            </a:fld>
            <a:endParaRPr lang="es-ES" altLang="en-US"/>
          </a:p>
        </p:txBody>
      </p:sp>
    </p:spTree>
    <p:extLst>
      <p:ext uri="{BB962C8B-B14F-4D97-AF65-F5344CB8AC3E}">
        <p14:creationId xmlns:p14="http://schemas.microsoft.com/office/powerpoint/2010/main" val="111679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2C4F-740A-4308-AC43-B724DDE767B9}"/>
              </a:ext>
            </a:extLst>
          </p:cNvPr>
          <p:cNvSpPr>
            <a:spLocks noGrp="1"/>
          </p:cNvSpPr>
          <p:nvPr>
            <p:ph type="title"/>
          </p:nvPr>
        </p:nvSpPr>
        <p:spPr>
          <a:xfrm>
            <a:off x="1260477" y="685800"/>
            <a:ext cx="5899150"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64602318-A36C-4A60-8D57-92B622B28DC4}"/>
              </a:ext>
            </a:extLst>
          </p:cNvPr>
          <p:cNvSpPr>
            <a:spLocks noGrp="1"/>
          </p:cNvSpPr>
          <p:nvPr>
            <p:ph type="pic" idx="1"/>
          </p:nvPr>
        </p:nvSpPr>
        <p:spPr>
          <a:xfrm>
            <a:off x="7775576"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57141E14-0657-4CFB-9DDD-0FD72F2D678D}"/>
              </a:ext>
            </a:extLst>
          </p:cNvPr>
          <p:cNvSpPr>
            <a:spLocks noGrp="1"/>
          </p:cNvSpPr>
          <p:nvPr>
            <p:ph type="body" sz="half" idx="2"/>
          </p:nvPr>
        </p:nvSpPr>
        <p:spPr>
          <a:xfrm>
            <a:off x="1260477"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DFC7CE66-FF9B-40DD-A878-D8A9C3842C60}"/>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id="{0BC89C64-5E1D-4ECD-9EF7-DE3A45EDA830}"/>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id="{407DB447-42D3-46CC-A142-0ECD8A2C7C6C}"/>
              </a:ext>
            </a:extLst>
          </p:cNvPr>
          <p:cNvSpPr>
            <a:spLocks noGrp="1"/>
          </p:cNvSpPr>
          <p:nvPr>
            <p:ph type="sldNum" sz="quarter" idx="12"/>
          </p:nvPr>
        </p:nvSpPr>
        <p:spPr/>
        <p:txBody>
          <a:bodyPr/>
          <a:lstStyle>
            <a:lvl1pPr>
              <a:defRPr/>
            </a:lvl1pPr>
          </a:lstStyle>
          <a:p>
            <a:fld id="{C91D8E5E-98F9-4FDF-9555-48541D5524AB}" type="slidenum">
              <a:rPr lang="es-ES" altLang="en-US"/>
              <a:pPr/>
              <a:t>‹#›</a:t>
            </a:fld>
            <a:endParaRPr lang="es-ES" altLang="en-US"/>
          </a:p>
        </p:txBody>
      </p:sp>
    </p:spTree>
    <p:extLst>
      <p:ext uri="{BB962C8B-B14F-4D97-AF65-F5344CB8AC3E}">
        <p14:creationId xmlns:p14="http://schemas.microsoft.com/office/powerpoint/2010/main" val="4228959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83EA-26C2-44E1-9DEC-C4AA33DD79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6D9A51-9EDB-4D42-B43B-56F1EBFDBD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14388-A908-4286-8508-1FE695BA8478}"/>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B75DDE65-9196-4686-BD6C-57E03F2AD915}"/>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C9801D25-3D90-46A4-8802-730B7662D636}"/>
              </a:ext>
            </a:extLst>
          </p:cNvPr>
          <p:cNvSpPr>
            <a:spLocks noGrp="1"/>
          </p:cNvSpPr>
          <p:nvPr>
            <p:ph type="sldNum" sz="quarter" idx="12"/>
          </p:nvPr>
        </p:nvSpPr>
        <p:spPr/>
        <p:txBody>
          <a:bodyPr/>
          <a:lstStyle>
            <a:lvl1pPr>
              <a:defRPr/>
            </a:lvl1pPr>
          </a:lstStyle>
          <a:p>
            <a:fld id="{9B16AF3D-6D56-4C50-8C6D-2A9D83171EAC}" type="slidenum">
              <a:rPr lang="es-ES" altLang="en-US"/>
              <a:pPr/>
              <a:t>‹#›</a:t>
            </a:fld>
            <a:endParaRPr lang="es-ES" altLang="en-US"/>
          </a:p>
        </p:txBody>
      </p:sp>
    </p:spTree>
    <p:extLst>
      <p:ext uri="{BB962C8B-B14F-4D97-AF65-F5344CB8AC3E}">
        <p14:creationId xmlns:p14="http://schemas.microsoft.com/office/powerpoint/2010/main" val="672273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82503A-40DB-4AA5-9254-01F986652011}"/>
              </a:ext>
            </a:extLst>
          </p:cNvPr>
          <p:cNvSpPr>
            <a:spLocks noGrp="1"/>
          </p:cNvSpPr>
          <p:nvPr>
            <p:ph type="title" orient="vert"/>
          </p:nvPr>
        </p:nvSpPr>
        <p:spPr>
          <a:xfrm>
            <a:off x="13258800" y="411958"/>
            <a:ext cx="4114800" cy="87772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2415C7-D73B-437B-BD66-4D382BF40491}"/>
              </a:ext>
            </a:extLst>
          </p:cNvPr>
          <p:cNvSpPr>
            <a:spLocks noGrp="1"/>
          </p:cNvSpPr>
          <p:nvPr>
            <p:ph type="body" orient="vert" idx="1"/>
          </p:nvPr>
        </p:nvSpPr>
        <p:spPr>
          <a:xfrm>
            <a:off x="914400" y="411958"/>
            <a:ext cx="12039600" cy="87772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83EB5-BEF0-4B6B-86DC-206E5CA0B86D}"/>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5B18D863-F137-4598-A0C9-5CB3492A6928}"/>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027BA687-1891-4B5F-9634-655EAE7D6466}"/>
              </a:ext>
            </a:extLst>
          </p:cNvPr>
          <p:cNvSpPr>
            <a:spLocks noGrp="1"/>
          </p:cNvSpPr>
          <p:nvPr>
            <p:ph type="sldNum" sz="quarter" idx="12"/>
          </p:nvPr>
        </p:nvSpPr>
        <p:spPr/>
        <p:txBody>
          <a:bodyPr/>
          <a:lstStyle>
            <a:lvl1pPr>
              <a:defRPr/>
            </a:lvl1pPr>
          </a:lstStyle>
          <a:p>
            <a:fld id="{9822B70D-6C71-4BD6-804A-73E7FC8BBFA4}" type="slidenum">
              <a:rPr lang="es-ES" altLang="en-US"/>
              <a:pPr/>
              <a:t>‹#›</a:t>
            </a:fld>
            <a:endParaRPr lang="es-ES" altLang="en-US"/>
          </a:p>
        </p:txBody>
      </p:sp>
    </p:spTree>
    <p:extLst>
      <p:ext uri="{BB962C8B-B14F-4D97-AF65-F5344CB8AC3E}">
        <p14:creationId xmlns:p14="http://schemas.microsoft.com/office/powerpoint/2010/main" val="203370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3.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pic>
        <p:nvPicPr>
          <p:cNvPr id="6" name="Google Shape;6;p1" descr="libro.png"/>
          <p:cNvPicPr preferRelativeResize="0"/>
          <p:nvPr/>
        </p:nvPicPr>
        <p:blipFill>
          <a:blip r:embed="rId10">
            <a:alphaModFix/>
          </a:blip>
          <a:stretch>
            <a:fillRect/>
          </a:stretch>
        </p:blipFill>
        <p:spPr>
          <a:xfrm>
            <a:off x="0" y="0"/>
            <a:ext cx="18288000" cy="10287000"/>
          </a:xfrm>
          <a:prstGeom prst="rect">
            <a:avLst/>
          </a:prstGeom>
          <a:noFill/>
          <a:ln>
            <a:noFill/>
          </a:ln>
        </p:spPr>
      </p:pic>
      <p:sp>
        <p:nvSpPr>
          <p:cNvPr id="7" name="Google Shape;7;p1"/>
          <p:cNvSpPr txBox="1">
            <a:spLocks noGrp="1"/>
          </p:cNvSpPr>
          <p:nvPr>
            <p:ph type="title"/>
          </p:nvPr>
        </p:nvSpPr>
        <p:spPr>
          <a:xfrm>
            <a:off x="3112350" y="1438750"/>
            <a:ext cx="13233600" cy="1399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8" name="Google Shape;8;p1"/>
          <p:cNvSpPr txBox="1">
            <a:spLocks noGrp="1"/>
          </p:cNvSpPr>
          <p:nvPr>
            <p:ph type="body" idx="1"/>
          </p:nvPr>
        </p:nvSpPr>
        <p:spPr>
          <a:xfrm>
            <a:off x="3112350" y="2757642"/>
            <a:ext cx="13233600" cy="6084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15798700" y="8196852"/>
            <a:ext cx="1097400" cy="787200"/>
          </a:xfrm>
          <a:prstGeom prst="rect">
            <a:avLst/>
          </a:prstGeom>
          <a:noFill/>
          <a:ln>
            <a:noFill/>
          </a:ln>
        </p:spPr>
        <p:txBody>
          <a:bodyPr spcFirstLastPara="1" wrap="square" lIns="91425" tIns="91425" rIns="91425" bIns="91425" anchor="ctr" anchorCtr="0">
            <a:noAutofit/>
          </a:bodyPr>
          <a:lstStyle>
            <a:lvl1pPr lvl="0" algn="r">
              <a:buNone/>
              <a:defRPr sz="2400">
                <a:solidFill>
                  <a:schemeClr val="dk2"/>
                </a:solidFill>
                <a:latin typeface="Tinos"/>
                <a:ea typeface="Tinos"/>
                <a:cs typeface="Tinos"/>
                <a:sym typeface="Tinos"/>
              </a:defRPr>
            </a:lvl1pPr>
            <a:lvl2pPr lvl="1" algn="r">
              <a:buNone/>
              <a:defRPr sz="2400">
                <a:solidFill>
                  <a:schemeClr val="dk2"/>
                </a:solidFill>
                <a:latin typeface="Tinos"/>
                <a:ea typeface="Tinos"/>
                <a:cs typeface="Tinos"/>
                <a:sym typeface="Tinos"/>
              </a:defRPr>
            </a:lvl2pPr>
            <a:lvl3pPr lvl="2" algn="r">
              <a:buNone/>
              <a:defRPr sz="2400">
                <a:solidFill>
                  <a:schemeClr val="dk2"/>
                </a:solidFill>
                <a:latin typeface="Tinos"/>
                <a:ea typeface="Tinos"/>
                <a:cs typeface="Tinos"/>
                <a:sym typeface="Tinos"/>
              </a:defRPr>
            </a:lvl3pPr>
            <a:lvl4pPr lvl="3" algn="r">
              <a:buNone/>
              <a:defRPr sz="2400">
                <a:solidFill>
                  <a:schemeClr val="dk2"/>
                </a:solidFill>
                <a:latin typeface="Tinos"/>
                <a:ea typeface="Tinos"/>
                <a:cs typeface="Tinos"/>
                <a:sym typeface="Tinos"/>
              </a:defRPr>
            </a:lvl4pPr>
            <a:lvl5pPr lvl="4" algn="r">
              <a:buNone/>
              <a:defRPr sz="2400">
                <a:solidFill>
                  <a:schemeClr val="dk2"/>
                </a:solidFill>
                <a:latin typeface="Tinos"/>
                <a:ea typeface="Tinos"/>
                <a:cs typeface="Tinos"/>
                <a:sym typeface="Tinos"/>
              </a:defRPr>
            </a:lvl5pPr>
            <a:lvl6pPr lvl="5" algn="r">
              <a:buNone/>
              <a:defRPr sz="2400">
                <a:solidFill>
                  <a:schemeClr val="dk2"/>
                </a:solidFill>
                <a:latin typeface="Tinos"/>
                <a:ea typeface="Tinos"/>
                <a:cs typeface="Tinos"/>
                <a:sym typeface="Tinos"/>
              </a:defRPr>
            </a:lvl6pPr>
            <a:lvl7pPr lvl="6" algn="r">
              <a:buNone/>
              <a:defRPr sz="2400">
                <a:solidFill>
                  <a:schemeClr val="dk2"/>
                </a:solidFill>
                <a:latin typeface="Tinos"/>
                <a:ea typeface="Tinos"/>
                <a:cs typeface="Tinos"/>
                <a:sym typeface="Tinos"/>
              </a:defRPr>
            </a:lvl7pPr>
            <a:lvl8pPr lvl="7" algn="r">
              <a:buNone/>
              <a:defRPr sz="2400">
                <a:solidFill>
                  <a:schemeClr val="dk2"/>
                </a:solidFill>
                <a:latin typeface="Tinos"/>
                <a:ea typeface="Tinos"/>
                <a:cs typeface="Tinos"/>
                <a:sym typeface="Tinos"/>
              </a:defRPr>
            </a:lvl8pPr>
            <a:lvl9pPr lvl="8" algn="r">
              <a:buNone/>
              <a:defRPr sz="2400">
                <a:solidFill>
                  <a:schemeClr val="dk2"/>
                </a:solidFill>
                <a:latin typeface="Tinos"/>
                <a:ea typeface="Tinos"/>
                <a:cs typeface="Tinos"/>
                <a:sym typeface="Tino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5986562"/>
      </p:ext>
    </p:extLst>
  </p:cSld>
  <p:clrMap bg1="lt1" tx1="dk1" bg2="dk2" tx2="lt2" accent1="accent1" accent2="accent2" accent3="accent3" accent4="accent4" accent5="accent5" accent6="accent6" hlink="hlink" folHlink="folHlink"/>
  <p:sldLayoutIdLst>
    <p:sldLayoutId id="2147483661" r:id="rId1"/>
    <p:sldLayoutId id="2147483665" r:id="rId2"/>
    <p:sldLayoutId id="2147483666" r:id="rId3"/>
    <p:sldLayoutId id="2147483667" r:id="rId4"/>
    <p:sldLayoutId id="2147483668" r:id="rId5"/>
    <p:sldLayoutId id="2147483669" r:id="rId6"/>
    <p:sldLayoutId id="214748367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66BE7CE-D6DA-4CF6-A534-9184D097F445}"/>
              </a:ext>
            </a:extLst>
          </p:cNvPr>
          <p:cNvSpPr>
            <a:spLocks noGrp="1" noChangeArrowheads="1"/>
          </p:cNvSpPr>
          <p:nvPr>
            <p:ph type="title"/>
          </p:nvPr>
        </p:nvSpPr>
        <p:spPr bwMode="auto">
          <a:xfrm>
            <a:off x="914400" y="411957"/>
            <a:ext cx="164592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E2003DE7-7F84-4B47-904A-B780A716C739}"/>
              </a:ext>
            </a:extLst>
          </p:cNvPr>
          <p:cNvSpPr>
            <a:spLocks noGrp="1" noChangeArrowheads="1"/>
          </p:cNvSpPr>
          <p:nvPr>
            <p:ph type="body" idx="1"/>
          </p:nvPr>
        </p:nvSpPr>
        <p:spPr bwMode="auto">
          <a:xfrm>
            <a:off x="914400" y="2400301"/>
            <a:ext cx="16459200" cy="678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3F8885E0-4091-49E7-93D2-00F0E569A4FE}"/>
              </a:ext>
            </a:extLst>
          </p:cNvPr>
          <p:cNvSpPr>
            <a:spLocks noGrp="1" noChangeArrowheads="1"/>
          </p:cNvSpPr>
          <p:nvPr>
            <p:ph type="dt" sz="half" idx="2"/>
          </p:nvPr>
        </p:nvSpPr>
        <p:spPr bwMode="auto">
          <a:xfrm>
            <a:off x="914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100"/>
            </a:lvl1pPr>
          </a:lstStyle>
          <a:p>
            <a:endParaRPr lang="es-ES" altLang="en-US"/>
          </a:p>
        </p:txBody>
      </p:sp>
      <p:sp>
        <p:nvSpPr>
          <p:cNvPr id="1029" name="Rectangle 5">
            <a:extLst>
              <a:ext uri="{FF2B5EF4-FFF2-40B4-BE49-F238E27FC236}">
                <a16:creationId xmlns:a16="http://schemas.microsoft.com/office/drawing/2014/main" id="{37A015CB-D8B7-4D0F-B665-688B7413120A}"/>
              </a:ext>
            </a:extLst>
          </p:cNvPr>
          <p:cNvSpPr>
            <a:spLocks noGrp="1" noChangeArrowheads="1"/>
          </p:cNvSpPr>
          <p:nvPr>
            <p:ph type="ftr" sz="quarter" idx="3"/>
          </p:nvPr>
        </p:nvSpPr>
        <p:spPr bwMode="auto">
          <a:xfrm>
            <a:off x="6248400" y="9367838"/>
            <a:ext cx="5791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2100"/>
            </a:lvl1pPr>
          </a:lstStyle>
          <a:p>
            <a:endParaRPr lang="es-ES" altLang="en-US"/>
          </a:p>
        </p:txBody>
      </p:sp>
      <p:sp>
        <p:nvSpPr>
          <p:cNvPr id="1030" name="Rectangle 6">
            <a:extLst>
              <a:ext uri="{FF2B5EF4-FFF2-40B4-BE49-F238E27FC236}">
                <a16:creationId xmlns:a16="http://schemas.microsoft.com/office/drawing/2014/main" id="{FD7993F6-DB64-425B-B6D5-C8929B777319}"/>
              </a:ext>
            </a:extLst>
          </p:cNvPr>
          <p:cNvSpPr>
            <a:spLocks noGrp="1" noChangeArrowheads="1"/>
          </p:cNvSpPr>
          <p:nvPr>
            <p:ph type="sldNum" sz="quarter" idx="4"/>
          </p:nvPr>
        </p:nvSpPr>
        <p:spPr bwMode="auto">
          <a:xfrm>
            <a:off x="13106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2100"/>
            </a:lvl1pPr>
          </a:lstStyle>
          <a:p>
            <a:fld id="{0840B409-85D4-449A-ADDB-846B9BE83360}" type="slidenum">
              <a:rPr lang="es-ES" altLang="en-US"/>
              <a:pPr/>
              <a:t>‹#›</a:t>
            </a:fld>
            <a:endParaRPr lang="es-ES" altLang="en-US"/>
          </a:p>
        </p:txBody>
      </p:sp>
    </p:spTree>
    <p:extLst>
      <p:ext uri="{BB962C8B-B14F-4D97-AF65-F5344CB8AC3E}">
        <p14:creationId xmlns:p14="http://schemas.microsoft.com/office/powerpoint/2010/main" val="76418046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ctr" rtl="0" fontAlgn="base">
        <a:spcBef>
          <a:spcPct val="0"/>
        </a:spcBef>
        <a:spcAft>
          <a:spcPct val="0"/>
        </a:spcAft>
        <a:defRPr sz="6600" kern="1200">
          <a:solidFill>
            <a:schemeClr val="tx2"/>
          </a:solidFill>
          <a:latin typeface="+mj-lt"/>
          <a:ea typeface="+mj-ea"/>
          <a:cs typeface="+mj-cs"/>
        </a:defRPr>
      </a:lvl1pPr>
      <a:lvl2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5pPr>
      <a:lvl6pPr marL="6858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6pPr>
      <a:lvl7pPr marL="13716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7pPr>
      <a:lvl8pPr marL="20574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8pPr>
      <a:lvl9pPr marL="27432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9pPr>
    </p:titleStyle>
    <p:bodyStyle>
      <a:lvl1pPr marL="514350" indent="-514350" algn="l" rtl="0" fontAlgn="base">
        <a:spcBef>
          <a:spcPct val="20000"/>
        </a:spcBef>
        <a:spcAft>
          <a:spcPct val="0"/>
        </a:spcAft>
        <a:buChar char="•"/>
        <a:defRPr sz="4800" kern="1200">
          <a:solidFill>
            <a:schemeClr val="tx1"/>
          </a:solidFill>
          <a:latin typeface="+mn-lt"/>
          <a:ea typeface="+mn-ea"/>
          <a:cs typeface="+mn-cs"/>
        </a:defRPr>
      </a:lvl1pPr>
      <a:lvl2pPr marL="1114425" indent="-428625" algn="l" rtl="0" fontAlgn="base">
        <a:spcBef>
          <a:spcPct val="20000"/>
        </a:spcBef>
        <a:spcAft>
          <a:spcPct val="0"/>
        </a:spcAft>
        <a:buChar char="–"/>
        <a:defRPr sz="4200" kern="1200">
          <a:solidFill>
            <a:schemeClr val="tx1"/>
          </a:solidFill>
          <a:latin typeface="+mn-lt"/>
          <a:ea typeface="+mn-ea"/>
          <a:cs typeface="+mn-cs"/>
        </a:defRPr>
      </a:lvl2pPr>
      <a:lvl3pPr marL="1714500" indent="-342900" algn="l" rtl="0" fontAlgn="base">
        <a:spcBef>
          <a:spcPct val="20000"/>
        </a:spcBef>
        <a:spcAft>
          <a:spcPct val="0"/>
        </a:spcAft>
        <a:buChar char="•"/>
        <a:defRPr sz="3600" kern="1200">
          <a:solidFill>
            <a:schemeClr val="tx1"/>
          </a:solidFill>
          <a:latin typeface="+mn-lt"/>
          <a:ea typeface="+mn-ea"/>
          <a:cs typeface="+mn-cs"/>
        </a:defRPr>
      </a:lvl3pPr>
      <a:lvl4pPr marL="2400300" indent="-342900" algn="l" rtl="0" fontAlgn="base">
        <a:spcBef>
          <a:spcPct val="20000"/>
        </a:spcBef>
        <a:spcAft>
          <a:spcPct val="0"/>
        </a:spcAft>
        <a:buChar char="–"/>
        <a:defRPr sz="3000" kern="1200">
          <a:solidFill>
            <a:schemeClr val="tx1"/>
          </a:solidFill>
          <a:latin typeface="+mn-lt"/>
          <a:ea typeface="+mn-ea"/>
          <a:cs typeface="+mn-cs"/>
        </a:defRPr>
      </a:lvl4pPr>
      <a:lvl5pPr marL="3086100" indent="-342900" algn="l" rtl="0" fontAlgn="base">
        <a:spcBef>
          <a:spcPct val="20000"/>
        </a:spcBef>
        <a:spcAft>
          <a:spcPct val="0"/>
        </a:spcAft>
        <a:buChar char="»"/>
        <a:defRPr sz="30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China%20and%20US.pptx" TargetMode="External"/><Relationship Id="rId7" Type="http://schemas.openxmlformats.org/officeDocument/2006/relationships/image" Target="../media/image28.jpeg"/><Relationship Id="rId2" Type="http://schemas.openxmlformats.org/officeDocument/2006/relationships/hyperlink" Target="China%20and%20VietNam.pptx" TargetMode="Externa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24.xml"/><Relationship Id="rId5" Type="http://schemas.openxmlformats.org/officeDocument/2006/relationships/slide" Target="slide25.xml"/><Relationship Id="rId4" Type="http://schemas.openxmlformats.org/officeDocument/2006/relationships/slide" Target="slide23.xml"/></Relationships>
</file>

<file path=ppt/slides/_rels/slide2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59.jpg"/></Relationships>
</file>

<file path=ppt/slides/_rels/slide2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70.jpg"/><Relationship Id="rId4" Type="http://schemas.openxmlformats.org/officeDocument/2006/relationships/image" Target="../media/image69.jpg"/></Relationships>
</file>

<file path=ppt/slides/_rels/slide3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4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4.jpeg"/><Relationship Id="rId1" Type="http://schemas.openxmlformats.org/officeDocument/2006/relationships/slideLayout" Target="../slideLayouts/slideLayout7.xml"/><Relationship Id="rId5" Type="http://schemas.openxmlformats.org/officeDocument/2006/relationships/image" Target="../media/image79.jpg"/><Relationship Id="rId4" Type="http://schemas.openxmlformats.org/officeDocument/2006/relationships/image" Target="../media/image78.jpg"/></Relationships>
</file>

<file path=ppt/slides/_rels/slide4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80.jpg"/><Relationship Id="rId1" Type="http://schemas.openxmlformats.org/officeDocument/2006/relationships/slideLayout" Target="../slideLayouts/slideLayout7.xml"/><Relationship Id="rId6" Type="http://schemas.openxmlformats.org/officeDocument/2006/relationships/image" Target="../media/image82.jfif"/><Relationship Id="rId5" Type="http://schemas.openxmlformats.org/officeDocument/2006/relationships/slide" Target="slide44.xml"/><Relationship Id="rId4" Type="http://schemas.openxmlformats.org/officeDocument/2006/relationships/image" Target="../media/image81.jpg"/></Relationships>
</file>

<file path=ppt/slides/_rels/slide4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slide" Target="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9680835" y="-2777866"/>
            <a:ext cx="602729" cy="7010400"/>
          </a:xfrm>
          <a:prstGeom prst="rect">
            <a:avLst/>
          </a:prstGeom>
        </p:spPr>
        <p:txBody>
          <a:bodyPr vert="vert" wrap="square" lIns="0" tIns="0" rIns="0" bIns="0" rtlCol="0" anchor="t">
            <a:spAutoFit/>
          </a:bodyPr>
          <a:lstStyle/>
          <a:p>
            <a:pPr>
              <a:lnSpc>
                <a:spcPts val="4680"/>
              </a:lnSpc>
            </a:pPr>
            <a:r>
              <a:rPr lang="en-US" sz="6000" spc="288" dirty="0">
                <a:solidFill>
                  <a:srgbClr val="FBFDF4"/>
                </a:solidFill>
                <a:latin typeface="Oswald"/>
              </a:rPr>
              <a:t>LUÔN NHỚ RẰNG</a:t>
            </a:r>
          </a:p>
        </p:txBody>
      </p:sp>
      <p:grpSp>
        <p:nvGrpSpPr>
          <p:cNvPr id="3" name="Group 3"/>
          <p:cNvGrpSpPr/>
          <p:nvPr/>
        </p:nvGrpSpPr>
        <p:grpSpPr>
          <a:xfrm>
            <a:off x="5047012" y="3240808"/>
            <a:ext cx="11679867" cy="3805384"/>
            <a:chOff x="0" y="0"/>
            <a:chExt cx="15573156" cy="5073846"/>
          </a:xfrm>
        </p:grpSpPr>
        <p:sp>
          <p:nvSpPr>
            <p:cNvPr id="4" name="TextBox 4"/>
            <p:cNvSpPr txBox="1"/>
            <p:nvPr/>
          </p:nvSpPr>
          <p:spPr>
            <a:xfrm>
              <a:off x="0" y="-95250"/>
              <a:ext cx="15573156" cy="2876550"/>
            </a:xfrm>
            <a:prstGeom prst="rect">
              <a:avLst/>
            </a:prstGeom>
          </p:spPr>
          <p:txBody>
            <a:bodyPr lIns="0" tIns="0" rIns="0" bIns="0" rtlCol="0" anchor="t">
              <a:spAutoFit/>
            </a:bodyPr>
            <a:lstStyle/>
            <a:p>
              <a:pPr>
                <a:lnSpc>
                  <a:spcPts val="8775"/>
                </a:lnSpc>
              </a:pPr>
              <a:r>
                <a:rPr lang="en-US" sz="6500" spc="195" dirty="0">
                  <a:solidFill>
                    <a:srgbClr val="FBFDF4"/>
                  </a:solidFill>
                  <a:latin typeface="Oswald"/>
                </a:rPr>
                <a:t>If you don't know history,</a:t>
              </a:r>
            </a:p>
            <a:p>
              <a:pPr>
                <a:lnSpc>
                  <a:spcPts val="8775"/>
                </a:lnSpc>
              </a:pPr>
              <a:r>
                <a:rPr lang="en-US" sz="6500" spc="195" dirty="0">
                  <a:solidFill>
                    <a:srgbClr val="FBFDF4"/>
                  </a:solidFill>
                  <a:latin typeface="Oswald"/>
                </a:rPr>
                <a:t>then you don't know anything.</a:t>
              </a:r>
            </a:p>
          </p:txBody>
        </p:sp>
        <p:sp>
          <p:nvSpPr>
            <p:cNvPr id="5" name="AutoShape 5"/>
            <p:cNvSpPr/>
            <p:nvPr/>
          </p:nvSpPr>
          <p:spPr>
            <a:xfrm>
              <a:off x="0" y="3608560"/>
              <a:ext cx="8811995" cy="1465286"/>
            </a:xfrm>
            <a:prstGeom prst="rect">
              <a:avLst/>
            </a:prstGeom>
            <a:solidFill>
              <a:srgbClr val="FBFDF4"/>
            </a:solidFill>
          </p:spPr>
        </p:sp>
        <p:sp>
          <p:nvSpPr>
            <p:cNvPr id="6" name="TextBox 6"/>
            <p:cNvSpPr txBox="1"/>
            <p:nvPr/>
          </p:nvSpPr>
          <p:spPr>
            <a:xfrm>
              <a:off x="460455" y="3978618"/>
              <a:ext cx="7891084"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Michael Crichton</a:t>
              </a:r>
            </a:p>
          </p:txBody>
        </p:sp>
      </p:grpSp>
      <p:pic>
        <p:nvPicPr>
          <p:cNvPr id="7" name="Picture 7"/>
          <p:cNvPicPr>
            <a:picLocks noChangeAspect="1"/>
          </p:cNvPicPr>
          <p:nvPr/>
        </p:nvPicPr>
        <p:blipFill>
          <a:blip r:embed="rId3"/>
          <a:srcRect/>
          <a:stretch>
            <a:fillRect/>
          </a:stretch>
        </p:blipFill>
        <p:spPr>
          <a:xfrm>
            <a:off x="1351711" y="1028700"/>
            <a:ext cx="917850" cy="697566"/>
          </a:xfrm>
          <a:prstGeom prst="rect">
            <a:avLst/>
          </a:prstGeom>
        </p:spPr>
      </p:pic>
      <p:sp>
        <p:nvSpPr>
          <p:cNvPr id="8" name="AutoShape 8"/>
          <p:cNvSpPr/>
          <p:nvPr/>
        </p:nvSpPr>
        <p:spPr>
          <a:xfrm>
            <a:off x="3551262" y="1028700"/>
            <a:ext cx="48811" cy="8229600"/>
          </a:xfrm>
          <a:prstGeom prst="rect">
            <a:avLst/>
          </a:prstGeom>
          <a:solidFill>
            <a:srgbClr val="FBFDF4"/>
          </a:solidFill>
        </p:spPr>
      </p:sp>
    </p:spTree>
    <p:extLst>
      <p:ext uri="{BB962C8B-B14F-4D97-AF65-F5344CB8AC3E}">
        <p14:creationId xmlns:p14="http://schemas.microsoft.com/office/powerpoint/2010/main" val="2898073402"/>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43" y="-131443"/>
            <a:ext cx="18288000" cy="10286999"/>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3" name="object 3"/>
          <p:cNvSpPr/>
          <p:nvPr/>
        </p:nvSpPr>
        <p:spPr>
          <a:xfrm>
            <a:off x="0" y="1"/>
            <a:ext cx="18319125" cy="1333500"/>
          </a:xfrm>
          <a:custGeom>
            <a:avLst/>
            <a:gdLst/>
            <a:ahLst/>
            <a:cxnLst/>
            <a:rect l="l" t="t" r="r" b="b"/>
            <a:pathLst>
              <a:path w="1187450" h="6009005">
                <a:moveTo>
                  <a:pt x="0" y="0"/>
                </a:moveTo>
                <a:lnTo>
                  <a:pt x="0" y="6008528"/>
                </a:lnTo>
                <a:lnTo>
                  <a:pt x="1187398" y="6008528"/>
                </a:lnTo>
                <a:lnTo>
                  <a:pt x="1187398" y="0"/>
                </a:lnTo>
                <a:lnTo>
                  <a:pt x="0" y="0"/>
                </a:lnTo>
                <a:close/>
              </a:path>
            </a:pathLst>
          </a:custGeom>
          <a:solidFill>
            <a:srgbClr val="C29973">
              <a:alpha val="49798"/>
            </a:srgbClr>
          </a:solidFill>
        </p:spPr>
        <p:txBody>
          <a:bodyPr wrap="square" lIns="0" tIns="0" rIns="0" bIns="0" rtlCol="0"/>
          <a:lstStyle/>
          <a:p>
            <a:endParaRPr sz="2450">
              <a:latin typeface="Oswald" panose="020B0604020202020204" charset="0"/>
            </a:endParaRPr>
          </a:p>
        </p:txBody>
      </p:sp>
      <p:sp>
        <p:nvSpPr>
          <p:cNvPr id="4" name="object 4"/>
          <p:cNvSpPr txBox="1"/>
          <p:nvPr/>
        </p:nvSpPr>
        <p:spPr>
          <a:xfrm>
            <a:off x="-19319" y="190500"/>
            <a:ext cx="18338443" cy="1012364"/>
          </a:xfrm>
          <a:prstGeom prst="rect">
            <a:avLst/>
          </a:prstGeom>
        </p:spPr>
        <p:txBody>
          <a:bodyPr vert="horz" wrap="square" lIns="0" tIns="88173" rIns="0" bIns="0" rtlCol="0">
            <a:spAutoFit/>
          </a:bodyPr>
          <a:lstStyle/>
          <a:p>
            <a:pPr marL="17289" algn="ctr">
              <a:spcBef>
                <a:spcPts val="693"/>
              </a:spcBef>
            </a:pPr>
            <a:r>
              <a:rPr lang="en-US" sz="6000" dirty="0" smtClean="0">
                <a:solidFill>
                  <a:srgbClr val="FBFDF4"/>
                </a:solidFill>
                <a:latin typeface="Oswald" panose="020B0604020202020204" charset="0"/>
                <a:cs typeface="Arial Black"/>
              </a:rPr>
              <a:t>CHỦ NGHĨA ĐẾ QUỐC TRUNG HOA</a:t>
            </a:r>
            <a:endParaRPr sz="6000" dirty="0">
              <a:latin typeface="Oswald" panose="020B0604020202020204" charset="0"/>
              <a:cs typeface="Arial Black"/>
            </a:endParaRPr>
          </a:p>
        </p:txBody>
      </p:sp>
      <p:sp>
        <p:nvSpPr>
          <p:cNvPr id="5" name="object 5"/>
          <p:cNvSpPr txBox="1">
            <a:spLocks noGrp="1"/>
          </p:cNvSpPr>
          <p:nvPr>
            <p:ph type="title"/>
          </p:nvPr>
        </p:nvSpPr>
        <p:spPr>
          <a:xfrm>
            <a:off x="5867400" y="2394275"/>
            <a:ext cx="5158196" cy="1092930"/>
          </a:xfrm>
          <a:prstGeom prst="rect">
            <a:avLst/>
          </a:prstGeom>
        </p:spPr>
        <p:txBody>
          <a:bodyPr vert="horz" wrap="square" lIns="0" tIns="15560" rIns="0" bIns="0" rtlCol="0" anchor="ctr">
            <a:spAutoFit/>
          </a:bodyPr>
          <a:lstStyle/>
          <a:p>
            <a:pPr marL="17289">
              <a:spcBef>
                <a:spcPts val="123"/>
              </a:spcBef>
            </a:pPr>
            <a:r>
              <a:rPr lang="en-US" sz="7000" b="1" dirty="0" smtClean="0">
                <a:solidFill>
                  <a:srgbClr val="C29973"/>
                </a:solidFill>
                <a:latin typeface="Oswald" panose="020B0604020202020204" charset="0"/>
                <a:cs typeface="Arial Black"/>
              </a:rPr>
              <a:t>ĐẶC ĐIỂM </a:t>
            </a:r>
            <a:endParaRPr sz="7000" b="1" dirty="0">
              <a:solidFill>
                <a:srgbClr val="C29973"/>
              </a:solidFill>
              <a:latin typeface="Oswald" panose="020B0604020202020204" charset="0"/>
              <a:cs typeface="Arial Black"/>
            </a:endParaRPr>
          </a:p>
        </p:txBody>
      </p:sp>
      <p:sp>
        <p:nvSpPr>
          <p:cNvPr id="6" name="object 6"/>
          <p:cNvSpPr/>
          <p:nvPr/>
        </p:nvSpPr>
        <p:spPr>
          <a:xfrm>
            <a:off x="2684152" y="6572356"/>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7" name="object 7"/>
          <p:cNvSpPr/>
          <p:nvPr/>
        </p:nvSpPr>
        <p:spPr>
          <a:xfrm>
            <a:off x="2676568"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8" name="object 8"/>
          <p:cNvSpPr/>
          <p:nvPr/>
        </p:nvSpPr>
        <p:spPr>
          <a:xfrm>
            <a:off x="8734577"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dirty="0">
              <a:latin typeface="Oswald" panose="020B0604020202020204" charset="0"/>
            </a:endParaRPr>
          </a:p>
        </p:txBody>
      </p:sp>
      <p:sp>
        <p:nvSpPr>
          <p:cNvPr id="9" name="object 9"/>
          <p:cNvSpPr/>
          <p:nvPr/>
        </p:nvSpPr>
        <p:spPr>
          <a:xfrm>
            <a:off x="8734577" y="6584078"/>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10" name="object 10"/>
          <p:cNvSpPr txBox="1"/>
          <p:nvPr/>
        </p:nvSpPr>
        <p:spPr>
          <a:xfrm>
            <a:off x="2676568" y="3884889"/>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2023620">
              <a:spcBef>
                <a:spcPts val="2450"/>
              </a:spcBef>
            </a:pPr>
            <a:r>
              <a:rPr lang="en-US" sz="3000" dirty="0" err="1" smtClean="0">
                <a:solidFill>
                  <a:srgbClr val="C29973"/>
                </a:solidFill>
                <a:latin typeface="Oswald" panose="020B0604020202020204" charset="0"/>
                <a:cs typeface="Tahoma"/>
              </a:rPr>
              <a:t>Xâm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chiếm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lãnh</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thổ</a:t>
            </a:r>
            <a:endParaRPr sz="3000" dirty="0">
              <a:latin typeface="Oswald" panose="020B0604020202020204" charset="0"/>
              <a:cs typeface="Tahoma"/>
            </a:endParaRPr>
          </a:p>
        </p:txBody>
      </p:sp>
      <p:sp>
        <p:nvSpPr>
          <p:cNvPr id="13" name="object 13"/>
          <p:cNvSpPr txBox="1"/>
          <p:nvPr/>
        </p:nvSpPr>
        <p:spPr>
          <a:xfrm>
            <a:off x="3394149" y="6528977"/>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R="25933" algn="ctr">
              <a:spcBef>
                <a:spcPts val="2450"/>
              </a:spcBef>
            </a:pPr>
            <a:r>
              <a:rPr lang="en-US" sz="3000" dirty="0" err="1" smtClean="0">
                <a:solidFill>
                  <a:srgbClr val="C29973"/>
                </a:solidFill>
                <a:latin typeface="Oswald" panose="020B0604020202020204" charset="0"/>
                <a:cs typeface="Tahoma"/>
              </a:rPr>
              <a:t>Đồng</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hóa</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dân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tộc</a:t>
            </a:r>
            <a:endParaRPr sz="3000" dirty="0">
              <a:latin typeface="Oswald" panose="020B0604020202020204" charset="0"/>
              <a:cs typeface="Tahoma"/>
            </a:endParaRPr>
          </a:p>
        </p:txBody>
      </p:sp>
      <p:sp>
        <p:nvSpPr>
          <p:cNvPr id="14" name="object 14"/>
          <p:cNvSpPr txBox="1"/>
          <p:nvPr/>
        </p:nvSpPr>
        <p:spPr>
          <a:xfrm>
            <a:off x="9047594" y="6622002"/>
            <a:ext cx="5186723" cy="1209434"/>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388991" algn="ctr">
              <a:spcBef>
                <a:spcPts val="2355"/>
              </a:spcBef>
            </a:pPr>
            <a:r>
              <a:rPr lang="en-US" sz="3000" dirty="0" err="1" smtClean="0">
                <a:solidFill>
                  <a:srgbClr val="C29973"/>
                </a:solidFill>
                <a:latin typeface="Oswald" panose="020B0604020202020204" charset="0"/>
                <a:cs typeface="Tahoma"/>
              </a:rPr>
              <a:t>Bá</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quyền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nước</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lớn</a:t>
            </a:r>
            <a:endParaRPr sz="3000" dirty="0">
              <a:latin typeface="Oswald" panose="020B0604020202020204" charset="0"/>
              <a:cs typeface="Tahoma"/>
            </a:endParaRPr>
          </a:p>
        </p:txBody>
      </p:sp>
      <p:sp>
        <p:nvSpPr>
          <p:cNvPr id="22" name="object 10"/>
          <p:cNvSpPr txBox="1"/>
          <p:nvPr/>
        </p:nvSpPr>
        <p:spPr>
          <a:xfrm>
            <a:off x="10561370" y="4619218"/>
            <a:ext cx="5186723" cy="461665"/>
          </a:xfrm>
          <a:prstGeom prst="rect">
            <a:avLst/>
          </a:prstGeom>
        </p:spPr>
        <p:txBody>
          <a:bodyPr vert="horz" wrap="square" lIns="0" tIns="0" rIns="0" bIns="0" rtlCol="0">
            <a:spAutoFit/>
          </a:bodyPr>
          <a:lstStyle/>
          <a:p>
            <a:pPr>
              <a:lnSpc>
                <a:spcPct val="100000"/>
              </a:lnSpc>
            </a:pPr>
            <a:r>
              <a:rPr lang="en-US" sz="3000" dirty="0" err="1" smtClean="0">
                <a:solidFill>
                  <a:srgbClr val="C29A74"/>
                </a:solidFill>
                <a:latin typeface="Oswald" panose="020B0604020202020204" charset="0"/>
                <a:cs typeface="Tahoma"/>
              </a:rPr>
              <a:t>Quan</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niệm</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cực</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đoan</a:t>
            </a:r>
            <a:endParaRPr sz="3000" dirty="0">
              <a:solidFill>
                <a:srgbClr val="C29A74"/>
              </a:solidFill>
              <a:latin typeface="Oswald" panose="020B0604020202020204" charset="0"/>
              <a:cs typeface="Tahoma"/>
            </a:endParaRPr>
          </a:p>
        </p:txBody>
      </p:sp>
      <p:pic>
        <p:nvPicPr>
          <p:cNvPr id="1034" name="Picture 10" descr="Brain Icons - Download Free Vector Icons | Noun Project"/>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6412" y="4052632"/>
            <a:ext cx="1633175" cy="16331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unch Icon of Line style - Available in SVG, PNG, EPS, AI &amp; Icon fonts"/>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1776" y="6529283"/>
            <a:ext cx="1637811"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cycle, recycling icon"/>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743" y="6529284"/>
            <a:ext cx="1697344"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urn, fire icon"/>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721" y="3884888"/>
            <a:ext cx="1824366" cy="183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2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 calcmode="lin" valueType="num">
                                      <p:cBhvr additive="base">
                                        <p:cTn id="7" dur="500" fill="hold"/>
                                        <p:tgtEl>
                                          <p:spTgt spid="1046"/>
                                        </p:tgtEl>
                                        <p:attrNameLst>
                                          <p:attrName>ppt_x</p:attrName>
                                        </p:attrNameLst>
                                      </p:cBhvr>
                                      <p:tavLst>
                                        <p:tav tm="0">
                                          <p:val>
                                            <p:strVal val="#ppt_x"/>
                                          </p:val>
                                        </p:tav>
                                        <p:tav tm="100000">
                                          <p:val>
                                            <p:strVal val="#ppt_x"/>
                                          </p:val>
                                        </p:tav>
                                      </p:tavLst>
                                    </p:anim>
                                    <p:anim calcmode="lin" valueType="num">
                                      <p:cBhvr additive="base">
                                        <p:cTn id="8" dur="500" fill="hold"/>
                                        <p:tgtEl>
                                          <p:spTgt spid="10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1000" fill="hold"/>
                                        <p:tgtEl>
                                          <p:spTgt spid="22"/>
                                        </p:tgtEl>
                                        <p:attrNameLst>
                                          <p:attrName>ppt_w</p:attrName>
                                        </p:attrNameLst>
                                      </p:cBhvr>
                                      <p:tavLst>
                                        <p:tav tm="0">
                                          <p:val>
                                            <p:fltVal val="0"/>
                                          </p:val>
                                        </p:tav>
                                        <p:tav tm="100000">
                                          <p:val>
                                            <p:strVal val="#ppt_w"/>
                                          </p:val>
                                        </p:tav>
                                      </p:tavLst>
                                    </p:anim>
                                    <p:anim calcmode="lin" valueType="num">
                                      <p:cBhvr>
                                        <p:cTn id="22" dur="1000" fill="hold"/>
                                        <p:tgtEl>
                                          <p:spTgt spid="22"/>
                                        </p:tgtEl>
                                        <p:attrNameLst>
                                          <p:attrName>ppt_h</p:attrName>
                                        </p:attrNameLst>
                                      </p:cBhvr>
                                      <p:tavLst>
                                        <p:tav tm="0">
                                          <p:val>
                                            <p:fltVal val="0"/>
                                          </p:val>
                                        </p:tav>
                                        <p:tav tm="100000">
                                          <p:val>
                                            <p:strVal val="#ppt_h"/>
                                          </p:val>
                                        </p:tav>
                                      </p:tavLst>
                                    </p:anim>
                                    <p:anim calcmode="lin" valueType="num">
                                      <p:cBhvr>
                                        <p:cTn id="23" dur="1000" fill="hold"/>
                                        <p:tgtEl>
                                          <p:spTgt spid="22"/>
                                        </p:tgtEl>
                                        <p:attrNameLst>
                                          <p:attrName>style.rotation</p:attrName>
                                        </p:attrNameLst>
                                      </p:cBhvr>
                                      <p:tavLst>
                                        <p:tav tm="0">
                                          <p:val>
                                            <p:fltVal val="90"/>
                                          </p:val>
                                        </p:tav>
                                        <p:tav tm="100000">
                                          <p:val>
                                            <p:fltVal val="0"/>
                                          </p:val>
                                        </p:tav>
                                      </p:tavLst>
                                    </p:anim>
                                    <p:animEffect transition="in" filter="fade">
                                      <p:cBhvr>
                                        <p:cTn id="24" dur="1000"/>
                                        <p:tgtEl>
                                          <p:spTgt spid="22"/>
                                        </p:tgtEl>
                                      </p:cBhvr>
                                    </p:animEffect>
                                  </p:childTnLst>
                                </p:cTn>
                              </p:par>
                              <p:par>
                                <p:cTn id="25" presetID="31" presetClass="entr" presetSubtype="0"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 calcmode="lin" valueType="num">
                                      <p:cBhvr>
                                        <p:cTn id="27" dur="1000" fill="hold"/>
                                        <p:tgtEl>
                                          <p:spTgt spid="1034"/>
                                        </p:tgtEl>
                                        <p:attrNameLst>
                                          <p:attrName>ppt_w</p:attrName>
                                        </p:attrNameLst>
                                      </p:cBhvr>
                                      <p:tavLst>
                                        <p:tav tm="0">
                                          <p:val>
                                            <p:fltVal val="0"/>
                                          </p:val>
                                        </p:tav>
                                        <p:tav tm="100000">
                                          <p:val>
                                            <p:strVal val="#ppt_w"/>
                                          </p:val>
                                        </p:tav>
                                      </p:tavLst>
                                    </p:anim>
                                    <p:anim calcmode="lin" valueType="num">
                                      <p:cBhvr>
                                        <p:cTn id="28" dur="1000" fill="hold"/>
                                        <p:tgtEl>
                                          <p:spTgt spid="1034"/>
                                        </p:tgtEl>
                                        <p:attrNameLst>
                                          <p:attrName>ppt_h</p:attrName>
                                        </p:attrNameLst>
                                      </p:cBhvr>
                                      <p:tavLst>
                                        <p:tav tm="0">
                                          <p:val>
                                            <p:fltVal val="0"/>
                                          </p:val>
                                        </p:tav>
                                        <p:tav tm="100000">
                                          <p:val>
                                            <p:strVal val="#ppt_h"/>
                                          </p:val>
                                        </p:tav>
                                      </p:tavLst>
                                    </p:anim>
                                    <p:anim calcmode="lin" valueType="num">
                                      <p:cBhvr>
                                        <p:cTn id="29" dur="1000" fill="hold"/>
                                        <p:tgtEl>
                                          <p:spTgt spid="1034"/>
                                        </p:tgtEl>
                                        <p:attrNameLst>
                                          <p:attrName>style.rotation</p:attrName>
                                        </p:attrNameLst>
                                      </p:cBhvr>
                                      <p:tavLst>
                                        <p:tav tm="0">
                                          <p:val>
                                            <p:fltVal val="90"/>
                                          </p:val>
                                        </p:tav>
                                        <p:tav tm="100000">
                                          <p:val>
                                            <p:fltVal val="0"/>
                                          </p:val>
                                        </p:tav>
                                      </p:tavLst>
                                    </p:anim>
                                    <p:animEffect transition="in" filter="fade">
                                      <p:cBhvr>
                                        <p:cTn id="30" dur="1000"/>
                                        <p:tgtEl>
                                          <p:spTgt spid="1034"/>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 calcmode="lin" valueType="num">
                                      <p:cBhvr>
                                        <p:cTn id="35" dur="1000" fill="hold"/>
                                        <p:tgtEl>
                                          <p:spTgt spid="8"/>
                                        </p:tgtEl>
                                        <p:attrNameLst>
                                          <p:attrName>style.rotation</p:attrName>
                                        </p:attrNameLst>
                                      </p:cBhvr>
                                      <p:tavLst>
                                        <p:tav tm="0">
                                          <p:val>
                                            <p:fltVal val="90"/>
                                          </p:val>
                                        </p:tav>
                                        <p:tav tm="100000">
                                          <p:val>
                                            <p:fltVal val="0"/>
                                          </p:val>
                                        </p:tav>
                                      </p:tavLst>
                                    </p:anim>
                                    <p:animEffect transition="in" filter="fade">
                                      <p:cBhvr>
                                        <p:cTn id="36" dur="1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044"/>
                                        </p:tgtEl>
                                        <p:attrNameLst>
                                          <p:attrName>style.visibility</p:attrName>
                                        </p:attrNameLst>
                                      </p:cBhvr>
                                      <p:to>
                                        <p:strVal val="visible"/>
                                      </p:to>
                                    </p:set>
                                    <p:animEffect transition="in" filter="wipe(down)">
                                      <p:cBhvr>
                                        <p:cTn id="57" dur="580">
                                          <p:stCondLst>
                                            <p:cond delay="0"/>
                                          </p:stCondLst>
                                        </p:cTn>
                                        <p:tgtEl>
                                          <p:spTgt spid="1044"/>
                                        </p:tgtEl>
                                      </p:cBhvr>
                                    </p:animEffect>
                                    <p:anim calcmode="lin" valueType="num">
                                      <p:cBhvr>
                                        <p:cTn id="58" dur="1822" tmFilter="0,0; 0.14,0.36; 0.43,0.73; 0.71,0.91; 1.0,1.0">
                                          <p:stCondLst>
                                            <p:cond delay="0"/>
                                          </p:stCondLst>
                                        </p:cTn>
                                        <p:tgtEl>
                                          <p:spTgt spid="104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4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4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4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44"/>
                                        </p:tgtEl>
                                        <p:attrNameLst>
                                          <p:attrName>ppt_y</p:attrName>
                                        </p:attrNameLst>
                                      </p:cBhvr>
                                      <p:tavLst>
                                        <p:tav tm="0" fmla="#ppt_y-sin(pi*$)/81">
                                          <p:val>
                                            <p:fltVal val="0"/>
                                          </p:val>
                                        </p:tav>
                                        <p:tav tm="100000">
                                          <p:val>
                                            <p:fltVal val="1"/>
                                          </p:val>
                                        </p:tav>
                                      </p:tavLst>
                                    </p:anim>
                                    <p:animScale>
                                      <p:cBhvr>
                                        <p:cTn id="63" dur="26">
                                          <p:stCondLst>
                                            <p:cond delay="650"/>
                                          </p:stCondLst>
                                        </p:cTn>
                                        <p:tgtEl>
                                          <p:spTgt spid="1044"/>
                                        </p:tgtEl>
                                      </p:cBhvr>
                                      <p:to x="100000" y="60000"/>
                                    </p:animScale>
                                    <p:animScale>
                                      <p:cBhvr>
                                        <p:cTn id="64" dur="166" decel="50000">
                                          <p:stCondLst>
                                            <p:cond delay="676"/>
                                          </p:stCondLst>
                                        </p:cTn>
                                        <p:tgtEl>
                                          <p:spTgt spid="1044"/>
                                        </p:tgtEl>
                                      </p:cBhvr>
                                      <p:to x="100000" y="100000"/>
                                    </p:animScale>
                                    <p:animScale>
                                      <p:cBhvr>
                                        <p:cTn id="65" dur="26">
                                          <p:stCondLst>
                                            <p:cond delay="1312"/>
                                          </p:stCondLst>
                                        </p:cTn>
                                        <p:tgtEl>
                                          <p:spTgt spid="1044"/>
                                        </p:tgtEl>
                                      </p:cBhvr>
                                      <p:to x="100000" y="80000"/>
                                    </p:animScale>
                                    <p:animScale>
                                      <p:cBhvr>
                                        <p:cTn id="66" dur="166" decel="50000">
                                          <p:stCondLst>
                                            <p:cond delay="1338"/>
                                          </p:stCondLst>
                                        </p:cTn>
                                        <p:tgtEl>
                                          <p:spTgt spid="1044"/>
                                        </p:tgtEl>
                                      </p:cBhvr>
                                      <p:to x="100000" y="100000"/>
                                    </p:animScale>
                                    <p:animScale>
                                      <p:cBhvr>
                                        <p:cTn id="67" dur="26">
                                          <p:stCondLst>
                                            <p:cond delay="1642"/>
                                          </p:stCondLst>
                                        </p:cTn>
                                        <p:tgtEl>
                                          <p:spTgt spid="1044"/>
                                        </p:tgtEl>
                                      </p:cBhvr>
                                      <p:to x="100000" y="90000"/>
                                    </p:animScale>
                                    <p:animScale>
                                      <p:cBhvr>
                                        <p:cTn id="68" dur="166" decel="50000">
                                          <p:stCondLst>
                                            <p:cond delay="1668"/>
                                          </p:stCondLst>
                                        </p:cTn>
                                        <p:tgtEl>
                                          <p:spTgt spid="1044"/>
                                        </p:tgtEl>
                                      </p:cBhvr>
                                      <p:to x="100000" y="100000"/>
                                    </p:animScale>
                                    <p:animScale>
                                      <p:cBhvr>
                                        <p:cTn id="69" dur="26">
                                          <p:stCondLst>
                                            <p:cond delay="1808"/>
                                          </p:stCondLst>
                                        </p:cTn>
                                        <p:tgtEl>
                                          <p:spTgt spid="1044"/>
                                        </p:tgtEl>
                                      </p:cBhvr>
                                      <p:to x="100000" y="95000"/>
                                    </p:animScale>
                                    <p:animScale>
                                      <p:cBhvr>
                                        <p:cTn id="70" dur="166" decel="50000">
                                          <p:stCondLst>
                                            <p:cond delay="1834"/>
                                          </p:stCondLst>
                                        </p:cTn>
                                        <p:tgtEl>
                                          <p:spTgt spid="1044"/>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down)">
                                      <p:cBhvr>
                                        <p:cTn id="73" dur="580">
                                          <p:stCondLst>
                                            <p:cond delay="0"/>
                                          </p:stCondLst>
                                        </p:cTn>
                                        <p:tgtEl>
                                          <p:spTgt spid="6"/>
                                        </p:tgtEl>
                                      </p:cBhvr>
                                    </p:animEffect>
                                    <p:anim calcmode="lin" valueType="num">
                                      <p:cBhvr>
                                        <p:cTn id="7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9" dur="26">
                                          <p:stCondLst>
                                            <p:cond delay="650"/>
                                          </p:stCondLst>
                                        </p:cTn>
                                        <p:tgtEl>
                                          <p:spTgt spid="6"/>
                                        </p:tgtEl>
                                      </p:cBhvr>
                                      <p:to x="100000" y="60000"/>
                                    </p:animScale>
                                    <p:animScale>
                                      <p:cBhvr>
                                        <p:cTn id="80" dur="166" decel="50000">
                                          <p:stCondLst>
                                            <p:cond delay="676"/>
                                          </p:stCondLst>
                                        </p:cTn>
                                        <p:tgtEl>
                                          <p:spTgt spid="6"/>
                                        </p:tgtEl>
                                      </p:cBhvr>
                                      <p:to x="100000" y="100000"/>
                                    </p:animScale>
                                    <p:animScale>
                                      <p:cBhvr>
                                        <p:cTn id="81" dur="26">
                                          <p:stCondLst>
                                            <p:cond delay="1312"/>
                                          </p:stCondLst>
                                        </p:cTn>
                                        <p:tgtEl>
                                          <p:spTgt spid="6"/>
                                        </p:tgtEl>
                                      </p:cBhvr>
                                      <p:to x="100000" y="80000"/>
                                    </p:animScale>
                                    <p:animScale>
                                      <p:cBhvr>
                                        <p:cTn id="82" dur="166" decel="50000">
                                          <p:stCondLst>
                                            <p:cond delay="1338"/>
                                          </p:stCondLst>
                                        </p:cTn>
                                        <p:tgtEl>
                                          <p:spTgt spid="6"/>
                                        </p:tgtEl>
                                      </p:cBhvr>
                                      <p:to x="100000" y="100000"/>
                                    </p:animScale>
                                    <p:animScale>
                                      <p:cBhvr>
                                        <p:cTn id="83" dur="26">
                                          <p:stCondLst>
                                            <p:cond delay="1642"/>
                                          </p:stCondLst>
                                        </p:cTn>
                                        <p:tgtEl>
                                          <p:spTgt spid="6"/>
                                        </p:tgtEl>
                                      </p:cBhvr>
                                      <p:to x="100000" y="90000"/>
                                    </p:animScale>
                                    <p:animScale>
                                      <p:cBhvr>
                                        <p:cTn id="84" dur="166" decel="50000">
                                          <p:stCondLst>
                                            <p:cond delay="1668"/>
                                          </p:stCondLst>
                                        </p:cTn>
                                        <p:tgtEl>
                                          <p:spTgt spid="6"/>
                                        </p:tgtEl>
                                      </p:cBhvr>
                                      <p:to x="100000" y="100000"/>
                                    </p:animScale>
                                    <p:animScale>
                                      <p:cBhvr>
                                        <p:cTn id="85" dur="26">
                                          <p:stCondLst>
                                            <p:cond delay="1808"/>
                                          </p:stCondLst>
                                        </p:cTn>
                                        <p:tgtEl>
                                          <p:spTgt spid="6"/>
                                        </p:tgtEl>
                                      </p:cBhvr>
                                      <p:to x="100000" y="95000"/>
                                    </p:animScale>
                                    <p:animScale>
                                      <p:cBhvr>
                                        <p:cTn id="86" dur="166" decel="50000">
                                          <p:stCondLst>
                                            <p:cond delay="1834"/>
                                          </p:stCondLst>
                                        </p:cTn>
                                        <p:tgtEl>
                                          <p:spTgt spid="6"/>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wipe(down)">
                                      <p:cBhvr>
                                        <p:cTn id="91" dur="500"/>
                                        <p:tgtEl>
                                          <p:spTgt spid="14"/>
                                        </p:tgtEl>
                                      </p:cBhvr>
                                    </p:animEffect>
                                  </p:childTnLst>
                                </p:cTn>
                              </p:par>
                              <p:par>
                                <p:cTn id="92" presetID="22" presetClass="entr" presetSubtype="4" fill="hold" nodeType="withEffect">
                                  <p:stCondLst>
                                    <p:cond delay="0"/>
                                  </p:stCondLst>
                                  <p:childTnLst>
                                    <p:set>
                                      <p:cBhvr>
                                        <p:cTn id="93" dur="1" fill="hold">
                                          <p:stCondLst>
                                            <p:cond delay="0"/>
                                          </p:stCondLst>
                                        </p:cTn>
                                        <p:tgtEl>
                                          <p:spTgt spid="1036"/>
                                        </p:tgtEl>
                                        <p:attrNameLst>
                                          <p:attrName>style.visibility</p:attrName>
                                        </p:attrNameLst>
                                      </p:cBhvr>
                                      <p:to>
                                        <p:strVal val="visible"/>
                                      </p:to>
                                    </p:set>
                                    <p:animEffect transition="in" filter="wipe(down)">
                                      <p:cBhvr>
                                        <p:cTn id="94" dur="500"/>
                                        <p:tgtEl>
                                          <p:spTgt spid="103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3" grpId="0"/>
      <p:bldP spid="14"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72" y="26294"/>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5" name="object 5"/>
          <p:cNvSpPr/>
          <p:nvPr/>
        </p:nvSpPr>
        <p:spPr>
          <a:xfrm>
            <a:off x="2743200" y="647700"/>
            <a:ext cx="15544800" cy="1609857"/>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7" name="object 7"/>
          <p:cNvSpPr txBox="1">
            <a:spLocks noGrp="1"/>
          </p:cNvSpPr>
          <p:nvPr>
            <p:ph type="title"/>
          </p:nvPr>
        </p:nvSpPr>
        <p:spPr>
          <a:xfrm>
            <a:off x="3048000" y="1008084"/>
            <a:ext cx="13536055" cy="780321"/>
          </a:xfrm>
          <a:prstGeom prst="rect">
            <a:avLst/>
          </a:prstGeom>
        </p:spPr>
        <p:txBody>
          <a:bodyPr vert="horz" wrap="square" lIns="0" tIns="16425" rIns="0" bIns="0" rtlCol="0" anchor="ctr">
            <a:spAutoFit/>
          </a:bodyPr>
          <a:lstStyle/>
          <a:p>
            <a:pPr marL="17289" marR="6915" algn="l">
              <a:lnSpc>
                <a:spcPct val="112799"/>
              </a:lnSpc>
              <a:spcBef>
                <a:spcPts val="129"/>
              </a:spcBef>
            </a:pPr>
            <a:r>
              <a:rPr lang="en-US" sz="4765" dirty="0" smtClean="0">
                <a:latin typeface="Oswald" panose="020B0604020202020204" charset="0"/>
                <a:cs typeface="Arial Black"/>
              </a:rPr>
              <a:t>PHẦN 2: GIỚI THIỆU SƠ LƯỢC VỀ ĐẶNG TIỂU BÌNH</a:t>
            </a:r>
            <a:endParaRPr sz="4765" dirty="0">
              <a:latin typeface="Oswald" panose="020B0604020202020204" charset="0"/>
              <a:cs typeface="Arial Black"/>
            </a:endParaRPr>
          </a:p>
        </p:txBody>
      </p:sp>
      <p:sp>
        <p:nvSpPr>
          <p:cNvPr id="8" name="object 8"/>
          <p:cNvSpPr/>
          <p:nvPr/>
        </p:nvSpPr>
        <p:spPr>
          <a:xfrm>
            <a:off x="815594" y="806342"/>
            <a:ext cx="1265064" cy="991819"/>
          </a:xfrm>
          <a:custGeom>
            <a:avLst/>
            <a:gdLst/>
            <a:ahLst/>
            <a:cxnLst/>
            <a:rect l="l" t="t" r="r" b="b"/>
            <a:pathLst>
              <a:path w="669925" h="556260">
                <a:moveTo>
                  <a:pt x="309194" y="154203"/>
                </a:moveTo>
                <a:lnTo>
                  <a:pt x="301307" y="105473"/>
                </a:lnTo>
                <a:lnTo>
                  <a:pt x="279361" y="63144"/>
                </a:lnTo>
                <a:lnTo>
                  <a:pt x="277253" y="61048"/>
                </a:lnTo>
                <a:lnTo>
                  <a:pt x="277253" y="130454"/>
                </a:lnTo>
                <a:lnTo>
                  <a:pt x="273939" y="146888"/>
                </a:lnTo>
                <a:lnTo>
                  <a:pt x="264871" y="160312"/>
                </a:lnTo>
                <a:lnTo>
                  <a:pt x="251421" y="169354"/>
                </a:lnTo>
                <a:lnTo>
                  <a:pt x="234937" y="172681"/>
                </a:lnTo>
                <a:lnTo>
                  <a:pt x="218440" y="169354"/>
                </a:lnTo>
                <a:lnTo>
                  <a:pt x="204990" y="160312"/>
                </a:lnTo>
                <a:lnTo>
                  <a:pt x="195922" y="146888"/>
                </a:lnTo>
                <a:lnTo>
                  <a:pt x="192608" y="130454"/>
                </a:lnTo>
                <a:lnTo>
                  <a:pt x="195922" y="114007"/>
                </a:lnTo>
                <a:lnTo>
                  <a:pt x="196926" y="112534"/>
                </a:lnTo>
                <a:lnTo>
                  <a:pt x="204990" y="100596"/>
                </a:lnTo>
                <a:lnTo>
                  <a:pt x="218440" y="91554"/>
                </a:lnTo>
                <a:lnTo>
                  <a:pt x="234937" y="88239"/>
                </a:lnTo>
                <a:lnTo>
                  <a:pt x="251358" y="91554"/>
                </a:lnTo>
                <a:lnTo>
                  <a:pt x="264820" y="100596"/>
                </a:lnTo>
                <a:lnTo>
                  <a:pt x="273913" y="114007"/>
                </a:lnTo>
                <a:lnTo>
                  <a:pt x="277253" y="130454"/>
                </a:lnTo>
                <a:lnTo>
                  <a:pt x="277253" y="61048"/>
                </a:lnTo>
                <a:lnTo>
                  <a:pt x="245884" y="29756"/>
                </a:lnTo>
                <a:lnTo>
                  <a:pt x="203441" y="7861"/>
                </a:lnTo>
                <a:lnTo>
                  <a:pt x="196926" y="6819"/>
                </a:lnTo>
                <a:lnTo>
                  <a:pt x="196926" y="69608"/>
                </a:lnTo>
                <a:lnTo>
                  <a:pt x="193598" y="86042"/>
                </a:lnTo>
                <a:lnTo>
                  <a:pt x="184531" y="99479"/>
                </a:lnTo>
                <a:lnTo>
                  <a:pt x="171069" y="108534"/>
                </a:lnTo>
                <a:lnTo>
                  <a:pt x="154584" y="111861"/>
                </a:lnTo>
                <a:lnTo>
                  <a:pt x="138099" y="108534"/>
                </a:lnTo>
                <a:lnTo>
                  <a:pt x="124650" y="99479"/>
                </a:lnTo>
                <a:lnTo>
                  <a:pt x="116586" y="87541"/>
                </a:lnTo>
                <a:lnTo>
                  <a:pt x="116586" y="130454"/>
                </a:lnTo>
                <a:lnTo>
                  <a:pt x="113258" y="146888"/>
                </a:lnTo>
                <a:lnTo>
                  <a:pt x="104190" y="160312"/>
                </a:lnTo>
                <a:lnTo>
                  <a:pt x="90728" y="169354"/>
                </a:lnTo>
                <a:lnTo>
                  <a:pt x="74256" y="172681"/>
                </a:lnTo>
                <a:lnTo>
                  <a:pt x="57772" y="169354"/>
                </a:lnTo>
                <a:lnTo>
                  <a:pt x="44310" y="160312"/>
                </a:lnTo>
                <a:lnTo>
                  <a:pt x="35229" y="146888"/>
                </a:lnTo>
                <a:lnTo>
                  <a:pt x="31915" y="130454"/>
                </a:lnTo>
                <a:lnTo>
                  <a:pt x="35229" y="114007"/>
                </a:lnTo>
                <a:lnTo>
                  <a:pt x="44310" y="100596"/>
                </a:lnTo>
                <a:lnTo>
                  <a:pt x="57772" y="91554"/>
                </a:lnTo>
                <a:lnTo>
                  <a:pt x="74256" y="88239"/>
                </a:lnTo>
                <a:lnTo>
                  <a:pt x="90728" y="91554"/>
                </a:lnTo>
                <a:lnTo>
                  <a:pt x="104190" y="100596"/>
                </a:lnTo>
                <a:lnTo>
                  <a:pt x="112255" y="112522"/>
                </a:lnTo>
                <a:lnTo>
                  <a:pt x="113258" y="114007"/>
                </a:lnTo>
                <a:lnTo>
                  <a:pt x="116586" y="130454"/>
                </a:lnTo>
                <a:lnTo>
                  <a:pt x="116586" y="87541"/>
                </a:lnTo>
                <a:lnTo>
                  <a:pt x="115582" y="86042"/>
                </a:lnTo>
                <a:lnTo>
                  <a:pt x="112255" y="69608"/>
                </a:lnTo>
                <a:lnTo>
                  <a:pt x="115582" y="53162"/>
                </a:lnTo>
                <a:lnTo>
                  <a:pt x="124650" y="39738"/>
                </a:lnTo>
                <a:lnTo>
                  <a:pt x="138099" y="30695"/>
                </a:lnTo>
                <a:lnTo>
                  <a:pt x="154584" y="27381"/>
                </a:lnTo>
                <a:lnTo>
                  <a:pt x="171069" y="30695"/>
                </a:lnTo>
                <a:lnTo>
                  <a:pt x="184531" y="39738"/>
                </a:lnTo>
                <a:lnTo>
                  <a:pt x="193598" y="53162"/>
                </a:lnTo>
                <a:lnTo>
                  <a:pt x="196926" y="69608"/>
                </a:lnTo>
                <a:lnTo>
                  <a:pt x="196926" y="6819"/>
                </a:lnTo>
                <a:lnTo>
                  <a:pt x="154584" y="0"/>
                </a:lnTo>
                <a:lnTo>
                  <a:pt x="105727" y="7861"/>
                </a:lnTo>
                <a:lnTo>
                  <a:pt x="63296" y="29756"/>
                </a:lnTo>
                <a:lnTo>
                  <a:pt x="29832" y="63144"/>
                </a:lnTo>
                <a:lnTo>
                  <a:pt x="7886" y="105473"/>
                </a:lnTo>
                <a:lnTo>
                  <a:pt x="0" y="154203"/>
                </a:lnTo>
                <a:lnTo>
                  <a:pt x="6985" y="200101"/>
                </a:lnTo>
                <a:lnTo>
                  <a:pt x="26504" y="240512"/>
                </a:lnTo>
                <a:lnTo>
                  <a:pt x="31915" y="246430"/>
                </a:lnTo>
                <a:lnTo>
                  <a:pt x="56438" y="273304"/>
                </a:lnTo>
                <a:lnTo>
                  <a:pt x="61264" y="276212"/>
                </a:lnTo>
                <a:lnTo>
                  <a:pt x="94678" y="296367"/>
                </a:lnTo>
                <a:lnTo>
                  <a:pt x="94678" y="263334"/>
                </a:lnTo>
                <a:lnTo>
                  <a:pt x="81407" y="258000"/>
                </a:lnTo>
                <a:lnTo>
                  <a:pt x="70815" y="248742"/>
                </a:lnTo>
                <a:lnTo>
                  <a:pt x="63804" y="236448"/>
                </a:lnTo>
                <a:lnTo>
                  <a:pt x="61264" y="222046"/>
                </a:lnTo>
                <a:lnTo>
                  <a:pt x="64592" y="205600"/>
                </a:lnTo>
                <a:lnTo>
                  <a:pt x="73660" y="192176"/>
                </a:lnTo>
                <a:lnTo>
                  <a:pt x="87122" y="183134"/>
                </a:lnTo>
                <a:lnTo>
                  <a:pt x="103619" y="179819"/>
                </a:lnTo>
                <a:lnTo>
                  <a:pt x="116586" y="182422"/>
                </a:lnTo>
                <a:lnTo>
                  <a:pt x="120091" y="183134"/>
                </a:lnTo>
                <a:lnTo>
                  <a:pt x="133540" y="192176"/>
                </a:lnTo>
                <a:lnTo>
                  <a:pt x="142608" y="205600"/>
                </a:lnTo>
                <a:lnTo>
                  <a:pt x="145935" y="222046"/>
                </a:lnTo>
                <a:lnTo>
                  <a:pt x="145313" y="229260"/>
                </a:lnTo>
                <a:lnTo>
                  <a:pt x="143535" y="236067"/>
                </a:lnTo>
                <a:lnTo>
                  <a:pt x="140690" y="242366"/>
                </a:lnTo>
                <a:lnTo>
                  <a:pt x="136880" y="248069"/>
                </a:lnTo>
                <a:lnTo>
                  <a:pt x="145935" y="248069"/>
                </a:lnTo>
                <a:lnTo>
                  <a:pt x="162293" y="248069"/>
                </a:lnTo>
                <a:lnTo>
                  <a:pt x="171373" y="248069"/>
                </a:lnTo>
                <a:lnTo>
                  <a:pt x="167563" y="242366"/>
                </a:lnTo>
                <a:lnTo>
                  <a:pt x="164706" y="236067"/>
                </a:lnTo>
                <a:lnTo>
                  <a:pt x="162915" y="229260"/>
                </a:lnTo>
                <a:lnTo>
                  <a:pt x="162293" y="222046"/>
                </a:lnTo>
                <a:lnTo>
                  <a:pt x="165620" y="205600"/>
                </a:lnTo>
                <a:lnTo>
                  <a:pt x="174688" y="192176"/>
                </a:lnTo>
                <a:lnTo>
                  <a:pt x="188150" y="183134"/>
                </a:lnTo>
                <a:lnTo>
                  <a:pt x="192608" y="182232"/>
                </a:lnTo>
                <a:lnTo>
                  <a:pt x="204647" y="179819"/>
                </a:lnTo>
                <a:lnTo>
                  <a:pt x="221119" y="183134"/>
                </a:lnTo>
                <a:lnTo>
                  <a:pt x="234581" y="192176"/>
                </a:lnTo>
                <a:lnTo>
                  <a:pt x="243649" y="205600"/>
                </a:lnTo>
                <a:lnTo>
                  <a:pt x="246976" y="222046"/>
                </a:lnTo>
                <a:lnTo>
                  <a:pt x="246354" y="229260"/>
                </a:lnTo>
                <a:lnTo>
                  <a:pt x="244563" y="236067"/>
                </a:lnTo>
                <a:lnTo>
                  <a:pt x="241719" y="242366"/>
                </a:lnTo>
                <a:lnTo>
                  <a:pt x="237921" y="248069"/>
                </a:lnTo>
                <a:lnTo>
                  <a:pt x="246976" y="248069"/>
                </a:lnTo>
                <a:lnTo>
                  <a:pt x="277139" y="248069"/>
                </a:lnTo>
                <a:lnTo>
                  <a:pt x="277253" y="247878"/>
                </a:lnTo>
                <a:lnTo>
                  <a:pt x="290588" y="227380"/>
                </a:lnTo>
                <a:lnTo>
                  <a:pt x="300672" y="204622"/>
                </a:lnTo>
                <a:lnTo>
                  <a:pt x="306997" y="180111"/>
                </a:lnTo>
                <a:lnTo>
                  <a:pt x="309194" y="154203"/>
                </a:lnTo>
                <a:close/>
              </a:path>
              <a:path w="669925" h="556260">
                <a:moveTo>
                  <a:pt x="627024" y="156908"/>
                </a:moveTo>
                <a:lnTo>
                  <a:pt x="619086" y="108051"/>
                </a:lnTo>
                <a:lnTo>
                  <a:pt x="597128" y="65684"/>
                </a:lnTo>
                <a:lnTo>
                  <a:pt x="594969" y="63538"/>
                </a:lnTo>
                <a:lnTo>
                  <a:pt x="594969" y="132892"/>
                </a:lnTo>
                <a:lnTo>
                  <a:pt x="591654" y="149313"/>
                </a:lnTo>
                <a:lnTo>
                  <a:pt x="582574" y="162737"/>
                </a:lnTo>
                <a:lnTo>
                  <a:pt x="569112" y="171792"/>
                </a:lnTo>
                <a:lnTo>
                  <a:pt x="552627" y="175120"/>
                </a:lnTo>
                <a:lnTo>
                  <a:pt x="536143" y="171792"/>
                </a:lnTo>
                <a:lnTo>
                  <a:pt x="522693" y="162737"/>
                </a:lnTo>
                <a:lnTo>
                  <a:pt x="513626" y="149313"/>
                </a:lnTo>
                <a:lnTo>
                  <a:pt x="510311" y="132892"/>
                </a:lnTo>
                <a:lnTo>
                  <a:pt x="513626" y="116433"/>
                </a:lnTo>
                <a:lnTo>
                  <a:pt x="514769" y="114744"/>
                </a:lnTo>
                <a:lnTo>
                  <a:pt x="522693" y="103009"/>
                </a:lnTo>
                <a:lnTo>
                  <a:pt x="536143" y="93954"/>
                </a:lnTo>
                <a:lnTo>
                  <a:pt x="552627" y="90652"/>
                </a:lnTo>
                <a:lnTo>
                  <a:pt x="569112" y="93954"/>
                </a:lnTo>
                <a:lnTo>
                  <a:pt x="582574" y="103009"/>
                </a:lnTo>
                <a:lnTo>
                  <a:pt x="591654" y="116433"/>
                </a:lnTo>
                <a:lnTo>
                  <a:pt x="594969" y="132892"/>
                </a:lnTo>
                <a:lnTo>
                  <a:pt x="594969" y="63538"/>
                </a:lnTo>
                <a:lnTo>
                  <a:pt x="563689" y="32296"/>
                </a:lnTo>
                <a:lnTo>
                  <a:pt x="521284" y="10426"/>
                </a:lnTo>
                <a:lnTo>
                  <a:pt x="514769" y="9385"/>
                </a:lnTo>
                <a:lnTo>
                  <a:pt x="514769" y="72174"/>
                </a:lnTo>
                <a:lnTo>
                  <a:pt x="511365" y="88607"/>
                </a:lnTo>
                <a:lnTo>
                  <a:pt x="502272" y="102031"/>
                </a:lnTo>
                <a:lnTo>
                  <a:pt x="488848" y="111074"/>
                </a:lnTo>
                <a:lnTo>
                  <a:pt x="472440" y="114401"/>
                </a:lnTo>
                <a:lnTo>
                  <a:pt x="455955" y="111074"/>
                </a:lnTo>
                <a:lnTo>
                  <a:pt x="442493" y="102031"/>
                </a:lnTo>
                <a:lnTo>
                  <a:pt x="434416" y="90081"/>
                </a:lnTo>
                <a:lnTo>
                  <a:pt x="434416" y="132892"/>
                </a:lnTo>
                <a:lnTo>
                  <a:pt x="431076" y="149313"/>
                </a:lnTo>
                <a:lnTo>
                  <a:pt x="421982" y="162737"/>
                </a:lnTo>
                <a:lnTo>
                  <a:pt x="408520" y="171792"/>
                </a:lnTo>
                <a:lnTo>
                  <a:pt x="392099" y="175120"/>
                </a:lnTo>
                <a:lnTo>
                  <a:pt x="375602" y="171792"/>
                </a:lnTo>
                <a:lnTo>
                  <a:pt x="362153" y="162737"/>
                </a:lnTo>
                <a:lnTo>
                  <a:pt x="353085" y="149313"/>
                </a:lnTo>
                <a:lnTo>
                  <a:pt x="349770" y="132892"/>
                </a:lnTo>
                <a:lnTo>
                  <a:pt x="353085" y="116433"/>
                </a:lnTo>
                <a:lnTo>
                  <a:pt x="362153" y="103009"/>
                </a:lnTo>
                <a:lnTo>
                  <a:pt x="375602" y="93954"/>
                </a:lnTo>
                <a:lnTo>
                  <a:pt x="392099" y="90652"/>
                </a:lnTo>
                <a:lnTo>
                  <a:pt x="408584" y="93954"/>
                </a:lnTo>
                <a:lnTo>
                  <a:pt x="422033" y="103009"/>
                </a:lnTo>
                <a:lnTo>
                  <a:pt x="430098" y="114947"/>
                </a:lnTo>
                <a:lnTo>
                  <a:pt x="431101" y="116433"/>
                </a:lnTo>
                <a:lnTo>
                  <a:pt x="434416" y="132892"/>
                </a:lnTo>
                <a:lnTo>
                  <a:pt x="434416" y="90081"/>
                </a:lnTo>
                <a:lnTo>
                  <a:pt x="433425" y="88607"/>
                </a:lnTo>
                <a:lnTo>
                  <a:pt x="430098" y="72174"/>
                </a:lnTo>
                <a:lnTo>
                  <a:pt x="433425" y="55727"/>
                </a:lnTo>
                <a:lnTo>
                  <a:pt x="442493" y="42316"/>
                </a:lnTo>
                <a:lnTo>
                  <a:pt x="455955" y="33274"/>
                </a:lnTo>
                <a:lnTo>
                  <a:pt x="472440" y="29959"/>
                </a:lnTo>
                <a:lnTo>
                  <a:pt x="488924" y="33274"/>
                </a:lnTo>
                <a:lnTo>
                  <a:pt x="502373" y="42316"/>
                </a:lnTo>
                <a:lnTo>
                  <a:pt x="511441" y="55727"/>
                </a:lnTo>
                <a:lnTo>
                  <a:pt x="514769" y="72174"/>
                </a:lnTo>
                <a:lnTo>
                  <a:pt x="514769" y="9385"/>
                </a:lnTo>
                <a:lnTo>
                  <a:pt x="472440" y="2578"/>
                </a:lnTo>
                <a:lnTo>
                  <a:pt x="423583" y="10439"/>
                </a:lnTo>
                <a:lnTo>
                  <a:pt x="381139" y="32334"/>
                </a:lnTo>
                <a:lnTo>
                  <a:pt x="347675" y="65709"/>
                </a:lnTo>
                <a:lnTo>
                  <a:pt x="325716" y="108038"/>
                </a:lnTo>
                <a:lnTo>
                  <a:pt x="317842" y="156756"/>
                </a:lnTo>
                <a:lnTo>
                  <a:pt x="319887" y="181889"/>
                </a:lnTo>
                <a:lnTo>
                  <a:pt x="325818" y="205714"/>
                </a:lnTo>
                <a:lnTo>
                  <a:pt x="335292" y="227926"/>
                </a:lnTo>
                <a:lnTo>
                  <a:pt x="348005" y="248221"/>
                </a:lnTo>
                <a:lnTo>
                  <a:pt x="349770" y="248221"/>
                </a:lnTo>
                <a:lnTo>
                  <a:pt x="379247" y="248221"/>
                </a:lnTo>
                <a:lnTo>
                  <a:pt x="386410" y="248221"/>
                </a:lnTo>
                <a:lnTo>
                  <a:pt x="381825" y="241490"/>
                </a:lnTo>
                <a:lnTo>
                  <a:pt x="379247" y="233400"/>
                </a:lnTo>
                <a:lnTo>
                  <a:pt x="379247" y="224599"/>
                </a:lnTo>
                <a:lnTo>
                  <a:pt x="382574" y="208165"/>
                </a:lnTo>
                <a:lnTo>
                  <a:pt x="391642" y="194754"/>
                </a:lnTo>
                <a:lnTo>
                  <a:pt x="405091" y="185712"/>
                </a:lnTo>
                <a:lnTo>
                  <a:pt x="421563" y="182397"/>
                </a:lnTo>
                <a:lnTo>
                  <a:pt x="434416" y="184975"/>
                </a:lnTo>
                <a:lnTo>
                  <a:pt x="438061" y="185712"/>
                </a:lnTo>
                <a:lnTo>
                  <a:pt x="451523" y="194754"/>
                </a:lnTo>
                <a:lnTo>
                  <a:pt x="460590" y="208165"/>
                </a:lnTo>
                <a:lnTo>
                  <a:pt x="463918" y="224599"/>
                </a:lnTo>
                <a:lnTo>
                  <a:pt x="463918" y="233400"/>
                </a:lnTo>
                <a:lnTo>
                  <a:pt x="461213" y="241490"/>
                </a:lnTo>
                <a:lnTo>
                  <a:pt x="456755" y="248221"/>
                </a:lnTo>
                <a:lnTo>
                  <a:pt x="463918" y="248221"/>
                </a:lnTo>
                <a:lnTo>
                  <a:pt x="480288" y="248221"/>
                </a:lnTo>
                <a:lnTo>
                  <a:pt x="487438" y="248221"/>
                </a:lnTo>
                <a:lnTo>
                  <a:pt x="482854" y="241490"/>
                </a:lnTo>
                <a:lnTo>
                  <a:pt x="480288" y="233400"/>
                </a:lnTo>
                <a:lnTo>
                  <a:pt x="480288" y="224599"/>
                </a:lnTo>
                <a:lnTo>
                  <a:pt x="506120" y="185712"/>
                </a:lnTo>
                <a:lnTo>
                  <a:pt x="522605" y="182397"/>
                </a:lnTo>
                <a:lnTo>
                  <a:pt x="539089" y="185712"/>
                </a:lnTo>
                <a:lnTo>
                  <a:pt x="552551" y="194754"/>
                </a:lnTo>
                <a:lnTo>
                  <a:pt x="561619" y="208165"/>
                </a:lnTo>
                <a:lnTo>
                  <a:pt x="564946" y="224599"/>
                </a:lnTo>
                <a:lnTo>
                  <a:pt x="561619" y="241046"/>
                </a:lnTo>
                <a:lnTo>
                  <a:pt x="552551" y="254469"/>
                </a:lnTo>
                <a:lnTo>
                  <a:pt x="539089" y="263512"/>
                </a:lnTo>
                <a:lnTo>
                  <a:pt x="522693" y="266814"/>
                </a:lnTo>
                <a:lnTo>
                  <a:pt x="515315" y="266839"/>
                </a:lnTo>
                <a:lnTo>
                  <a:pt x="508533" y="265074"/>
                </a:lnTo>
                <a:lnTo>
                  <a:pt x="502589" y="261848"/>
                </a:lnTo>
                <a:lnTo>
                  <a:pt x="502589" y="308114"/>
                </a:lnTo>
                <a:lnTo>
                  <a:pt x="542798" y="294233"/>
                </a:lnTo>
                <a:lnTo>
                  <a:pt x="577062" y="270433"/>
                </a:lnTo>
                <a:lnTo>
                  <a:pt x="603669" y="238467"/>
                </a:lnTo>
                <a:lnTo>
                  <a:pt x="620903" y="200037"/>
                </a:lnTo>
                <a:lnTo>
                  <a:pt x="627024" y="156908"/>
                </a:lnTo>
                <a:close/>
              </a:path>
              <a:path w="669925" h="556260">
                <a:moveTo>
                  <a:pt x="669493" y="290449"/>
                </a:moveTo>
                <a:lnTo>
                  <a:pt x="648119" y="298005"/>
                </a:lnTo>
                <a:lnTo>
                  <a:pt x="633387" y="303110"/>
                </a:lnTo>
                <a:lnTo>
                  <a:pt x="488810" y="354241"/>
                </a:lnTo>
                <a:lnTo>
                  <a:pt x="488810" y="261696"/>
                </a:lnTo>
                <a:lnTo>
                  <a:pt x="108343" y="261696"/>
                </a:lnTo>
                <a:lnTo>
                  <a:pt x="108343" y="555790"/>
                </a:lnTo>
                <a:lnTo>
                  <a:pt x="488810" y="555790"/>
                </a:lnTo>
                <a:lnTo>
                  <a:pt x="488810" y="479958"/>
                </a:lnTo>
                <a:lnTo>
                  <a:pt x="633387" y="530059"/>
                </a:lnTo>
                <a:lnTo>
                  <a:pt x="644931" y="534060"/>
                </a:lnTo>
                <a:lnTo>
                  <a:pt x="669493" y="542556"/>
                </a:lnTo>
                <a:lnTo>
                  <a:pt x="669493" y="290449"/>
                </a:lnTo>
                <a:close/>
              </a:path>
            </a:pathLst>
          </a:custGeom>
          <a:solidFill>
            <a:srgbClr val="FBFDF4"/>
          </a:solidFill>
        </p:spPr>
        <p:txBody>
          <a:bodyPr wrap="square" lIns="0" tIns="0" rIns="0" bIns="0" rtlCol="0"/>
          <a:lstStyle/>
          <a:p>
            <a:endParaRPr sz="2450">
              <a:latin typeface="Oswald" panose="020B0604020202020204" charset="0"/>
            </a:endParaRPr>
          </a:p>
        </p:txBody>
      </p:sp>
      <p:pic>
        <p:nvPicPr>
          <p:cNvPr id="1026" name="Picture 2" descr="Sự thật về việc Đặng Tiểu Bình đưa quân tiến đánh Việt Nam năm ..."/>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967790" y="3285407"/>
            <a:ext cx="6337382" cy="5981332"/>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p:cNvSpPr/>
          <p:nvPr/>
        </p:nvSpPr>
        <p:spPr>
          <a:xfrm>
            <a:off x="11950617" y="9266739"/>
            <a:ext cx="6337383" cy="830162"/>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1" name="object 7"/>
          <p:cNvSpPr txBox="1">
            <a:spLocks/>
          </p:cNvSpPr>
          <p:nvPr/>
        </p:nvSpPr>
        <p:spPr>
          <a:xfrm>
            <a:off x="11950617" y="9384307"/>
            <a:ext cx="7113527"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nSpc>
                <a:spcPct val="112799"/>
              </a:lnSpc>
              <a:spcBef>
                <a:spcPts val="129"/>
              </a:spcBef>
            </a:pPr>
            <a:r>
              <a:rPr lang="en-US" sz="3000" dirty="0" err="1" smtClean="0">
                <a:latin typeface="Oswald" panose="020B0604020202020204" charset="0"/>
                <a:cs typeface="Arial Black"/>
              </a:rPr>
              <a:t>Đặng</a:t>
            </a:r>
            <a:r>
              <a:rPr lang="en-US" sz="3000" dirty="0" smtClean="0">
                <a:latin typeface="Oswald" panose="020B0604020202020204" charset="0"/>
                <a:cs typeface="Arial Black"/>
              </a:rPr>
              <a:t> </a:t>
            </a:r>
            <a:r>
              <a:rPr lang="en-US" sz="3000" dirty="0" err="1" smtClean="0">
                <a:latin typeface="Oswald" panose="020B0604020202020204" charset="0"/>
                <a:cs typeface="Arial Black"/>
              </a:rPr>
              <a:t>Tiểu</a:t>
            </a:r>
            <a:r>
              <a:rPr lang="en-US" sz="3000" dirty="0" smtClean="0">
                <a:latin typeface="Oswald" panose="020B0604020202020204" charset="0"/>
                <a:cs typeface="Arial Black"/>
              </a:rPr>
              <a:t> </a:t>
            </a:r>
            <a:r>
              <a:rPr lang="en-US" sz="3000" dirty="0" err="1" smtClean="0">
                <a:latin typeface="Oswald" panose="020B0604020202020204" charset="0"/>
                <a:cs typeface="Arial Black"/>
              </a:rPr>
              <a:t>Bình</a:t>
            </a:r>
            <a:r>
              <a:rPr lang="en-US" sz="3000" dirty="0" smtClean="0">
                <a:latin typeface="Oswald" panose="020B0604020202020204" charset="0"/>
                <a:cs typeface="Arial Black"/>
              </a:rPr>
              <a:t> (1904-1997)</a:t>
            </a:r>
            <a:endParaRPr lang="vi-VN" sz="3000" dirty="0">
              <a:latin typeface="Oswald" panose="020B0604020202020204" charset="0"/>
              <a:cs typeface="Arial Black"/>
            </a:endParaRPr>
          </a:p>
        </p:txBody>
      </p:sp>
      <p:sp>
        <p:nvSpPr>
          <p:cNvPr id="12" name="object 5"/>
          <p:cNvSpPr/>
          <p:nvPr/>
        </p:nvSpPr>
        <p:spPr>
          <a:xfrm>
            <a:off x="-42849" y="3285407"/>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3" name="object 7"/>
          <p:cNvSpPr txBox="1">
            <a:spLocks/>
          </p:cNvSpPr>
          <p:nvPr/>
        </p:nvSpPr>
        <p:spPr>
          <a:xfrm>
            <a:off x="197090" y="3420488"/>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Là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một</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nhà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chính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trị</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người</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endParaRPr lang="vi-VN" sz="3000" dirty="0">
              <a:solidFill>
                <a:srgbClr val="C29A74"/>
              </a:solidFill>
              <a:latin typeface="Oswald" panose="020B0604020202020204" charset="0"/>
              <a:cs typeface="Arial Black"/>
            </a:endParaRPr>
          </a:p>
        </p:txBody>
      </p:sp>
      <p:sp>
        <p:nvSpPr>
          <p:cNvPr id="16" name="object 5"/>
          <p:cNvSpPr/>
          <p:nvPr/>
        </p:nvSpPr>
        <p:spPr>
          <a:xfrm>
            <a:off x="-42849" y="4331183"/>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7" name="object 7"/>
          <p:cNvSpPr txBox="1">
            <a:spLocks/>
          </p:cNvSpPr>
          <p:nvPr/>
        </p:nvSpPr>
        <p:spPr>
          <a:xfrm>
            <a:off x="197090" y="4463745"/>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L</a:t>
            </a:r>
            <a:r>
              <a:rPr lang="en-US" sz="3000" dirty="0" err="1" smtClean="0">
                <a:solidFill>
                  <a:srgbClr val="C29A74"/>
                </a:solidFill>
                <a:latin typeface="Oswald" panose="020B0604020202020204" charset="0"/>
              </a:rPr>
              <a:t>ãnh</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tối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cao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của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Cộng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hòa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nhân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dân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Trung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Hoa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từ</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1978 </a:t>
            </a:r>
            <a:r>
              <a:rPr lang="en-US" sz="3000" dirty="0" err="1">
                <a:solidFill>
                  <a:srgbClr val="C29A74"/>
                </a:solidFill>
                <a:latin typeface="Oswald" panose="020B0604020202020204" charset="0"/>
              </a:rPr>
              <a:t>đến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1992</a:t>
            </a:r>
            <a:endParaRPr lang="vi-VN" sz="3000" dirty="0">
              <a:solidFill>
                <a:srgbClr val="C29A74"/>
              </a:solidFill>
              <a:latin typeface="Oswald" panose="020B0604020202020204" charset="0"/>
              <a:cs typeface="Arial Black"/>
            </a:endParaRPr>
          </a:p>
        </p:txBody>
      </p:sp>
      <p:sp>
        <p:nvSpPr>
          <p:cNvPr id="18" name="object 5"/>
          <p:cNvSpPr/>
          <p:nvPr/>
        </p:nvSpPr>
        <p:spPr>
          <a:xfrm>
            <a:off x="-42849" y="5374440"/>
            <a:ext cx="11993466"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9" name="object 7"/>
          <p:cNvSpPr txBox="1">
            <a:spLocks/>
          </p:cNvSpPr>
          <p:nvPr/>
        </p:nvSpPr>
        <p:spPr>
          <a:xfrm>
            <a:off x="197090" y="5507002"/>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Nắm</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quyền</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lãnh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đạo</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sau</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khi</a:t>
            </a:r>
            <a:r>
              <a:rPr lang="en-US" sz="3000" dirty="0" smtClean="0">
                <a:solidFill>
                  <a:srgbClr val="C29A74"/>
                </a:solidFill>
                <a:latin typeface="Oswald" panose="020B0604020202020204" charset="0"/>
              </a:rPr>
              <a:t> Mao </a:t>
            </a:r>
            <a:r>
              <a:rPr lang="en-US" sz="3000" dirty="0" err="1" smtClean="0">
                <a:solidFill>
                  <a:srgbClr val="C29A74"/>
                </a:solidFill>
                <a:latin typeface="Oswald" panose="020B0604020202020204" charset="0"/>
              </a:rPr>
              <a:t>Trạch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Đông</a:t>
            </a:r>
            <a:r>
              <a:rPr lang="en-US" sz="3000" dirty="0" smtClean="0">
                <a:solidFill>
                  <a:srgbClr val="C29A74"/>
                </a:solidFill>
                <a:latin typeface="Oswald" panose="020B0604020202020204" charset="0"/>
              </a:rPr>
              <a:t> qua </a:t>
            </a:r>
            <a:r>
              <a:rPr lang="en-US" sz="3000" dirty="0" err="1" smtClean="0">
                <a:solidFill>
                  <a:srgbClr val="C29A74"/>
                </a:solidFill>
                <a:latin typeface="Oswald" panose="020B0604020202020204" charset="0"/>
              </a:rPr>
              <a:t>đời</a:t>
            </a:r>
            <a:r>
              <a:rPr lang="en-US" sz="3000" dirty="0" smtClean="0">
                <a:solidFill>
                  <a:srgbClr val="C29A74"/>
                </a:solidFill>
                <a:latin typeface="Oswald" panose="020B0604020202020204" charset="0"/>
              </a:rPr>
              <a:t> (1976)</a:t>
            </a:r>
            <a:endParaRPr lang="vi-VN" sz="3000" dirty="0">
              <a:solidFill>
                <a:srgbClr val="C29A74"/>
              </a:solidFill>
              <a:latin typeface="Oswald" panose="020B0604020202020204" charset="0"/>
              <a:cs typeface="Arial Black"/>
            </a:endParaRPr>
          </a:p>
        </p:txBody>
      </p:sp>
      <p:sp>
        <p:nvSpPr>
          <p:cNvPr id="20" name="object 5"/>
          <p:cNvSpPr/>
          <p:nvPr/>
        </p:nvSpPr>
        <p:spPr>
          <a:xfrm>
            <a:off x="-17172" y="6417697"/>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1" name="object 7"/>
          <p:cNvSpPr txBox="1">
            <a:spLocks/>
          </p:cNvSpPr>
          <p:nvPr/>
        </p:nvSpPr>
        <p:spPr>
          <a:xfrm>
            <a:off x="222767" y="653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ải</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cách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kinh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tế</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thị</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trường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xã</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hội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chủ</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nghĩa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có</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ảnh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hưởng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sâu</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rộng</a:t>
            </a:r>
            <a:r>
              <a:rPr lang="en-US" sz="3000" dirty="0" smtClean="0">
                <a:solidFill>
                  <a:srgbClr val="C29A74"/>
                </a:solidFill>
                <a:latin typeface="Oswald" panose="020B0604020202020204" charset="0"/>
              </a:rPr>
              <a:t>.</a:t>
            </a:r>
            <a:endParaRPr lang="vi-VN" sz="3000" dirty="0">
              <a:solidFill>
                <a:srgbClr val="C29A74"/>
              </a:solidFill>
              <a:latin typeface="Oswald" panose="020B0604020202020204" charset="0"/>
              <a:cs typeface="Arial Black"/>
            </a:endParaRPr>
          </a:p>
        </p:txBody>
      </p:sp>
      <p:sp>
        <p:nvSpPr>
          <p:cNvPr id="22" name="object 5"/>
          <p:cNvSpPr/>
          <p:nvPr/>
        </p:nvSpPr>
        <p:spPr>
          <a:xfrm>
            <a:off x="-17172" y="7459959"/>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3" name="object 7"/>
          <p:cNvSpPr txBox="1">
            <a:spLocks/>
          </p:cNvSpPr>
          <p:nvPr/>
        </p:nvSpPr>
        <p:spPr>
          <a:xfrm>
            <a:off x="222767" y="7592778"/>
            <a:ext cx="14554201" cy="497358"/>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cs typeface="Arial Black"/>
              </a:rPr>
              <a:t>Thăm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Mỹ</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nhằm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bình</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thường</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hóa</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quan</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hệ</a:t>
            </a:r>
            <a:r>
              <a:rPr lang="en-US" sz="3000" dirty="0" smtClean="0">
                <a:solidFill>
                  <a:srgbClr val="C29A74"/>
                </a:solidFill>
                <a:latin typeface="Oswald" panose="020B0604020202020204" charset="0"/>
                <a:cs typeface="Arial Black"/>
              </a:rPr>
              <a:t> 2 </a:t>
            </a:r>
            <a:r>
              <a:rPr lang="en-US" sz="3000" dirty="0" err="1" smtClean="0">
                <a:solidFill>
                  <a:srgbClr val="C29A74"/>
                </a:solidFill>
                <a:latin typeface="Oswald" panose="020B0604020202020204" charset="0"/>
                <a:cs typeface="Arial Black"/>
              </a:rPr>
              <a:t>nước</a:t>
            </a:r>
            <a:r>
              <a:rPr lang="en-US" sz="3000" dirty="0" smtClean="0">
                <a:solidFill>
                  <a:srgbClr val="C29A74"/>
                </a:solidFill>
                <a:latin typeface="Oswald" panose="020B0604020202020204" charset="0"/>
                <a:cs typeface="Arial Black"/>
              </a:rPr>
              <a:t> </a:t>
            </a:r>
            <a:r>
              <a:rPr lang="en-US" sz="3000" dirty="0">
                <a:solidFill>
                  <a:srgbClr val="C29A74"/>
                </a:solidFill>
                <a:latin typeface="Oswald" panose="020B0604020202020204" charset="0"/>
                <a:cs typeface="Arial Black"/>
              </a:rPr>
              <a:t>(1979</a:t>
            </a:r>
            <a:r>
              <a:rPr lang="en-US" sz="3000" dirty="0" smtClean="0">
                <a:solidFill>
                  <a:srgbClr val="C29A74"/>
                </a:solidFill>
                <a:latin typeface="Oswald" panose="020B0604020202020204" charset="0"/>
                <a:cs typeface="Arial Black"/>
              </a:rPr>
              <a:t>)</a:t>
            </a:r>
            <a:endParaRPr lang="vi-VN" sz="3000" dirty="0">
              <a:solidFill>
                <a:srgbClr val="C29A74"/>
              </a:solidFill>
              <a:latin typeface="Oswald" panose="020B0604020202020204" charset="0"/>
              <a:cs typeface="Arial Black"/>
            </a:endParaRPr>
          </a:p>
        </p:txBody>
      </p:sp>
      <p:sp>
        <p:nvSpPr>
          <p:cNvPr id="24" name="object 5"/>
          <p:cNvSpPr/>
          <p:nvPr/>
        </p:nvSpPr>
        <p:spPr>
          <a:xfrm>
            <a:off x="-5286" y="8523444"/>
            <a:ext cx="11955903"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6" name="object 7"/>
          <p:cNvSpPr txBox="1">
            <a:spLocks/>
          </p:cNvSpPr>
          <p:nvPr/>
        </p:nvSpPr>
        <p:spPr>
          <a:xfrm>
            <a:off x="222767" y="867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hỉ</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trong</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chiến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tranh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biên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giới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Việt-Trung</a:t>
            </a:r>
            <a:r>
              <a:rPr lang="en-US" sz="3000" dirty="0">
                <a:solidFill>
                  <a:srgbClr val="C29A74"/>
                </a:solidFill>
                <a:latin typeface="Oswald" panose="020B0604020202020204" charset="0"/>
              </a:rPr>
              <a:t> </a:t>
            </a:r>
            <a:r>
              <a:rPr lang="en-US" sz="3000" dirty="0" smtClean="0">
                <a:solidFill>
                  <a:srgbClr val="C29A74"/>
                </a:solidFill>
                <a:latin typeface="Oswald" panose="020B0604020202020204" charset="0"/>
              </a:rPr>
              <a:t>(1979 – 1990)</a:t>
            </a:r>
            <a:endParaRPr lang="vi-VN" sz="3000" dirty="0">
              <a:solidFill>
                <a:srgbClr val="C29A74"/>
              </a:solidFill>
              <a:latin typeface="Oswald" panose="020B0604020202020204" charset="0"/>
              <a:cs typeface="Arial Black"/>
            </a:endParaRPr>
          </a:p>
        </p:txBody>
      </p:sp>
    </p:spTree>
    <p:extLst>
      <p:ext uri="{BB962C8B-B14F-4D97-AF65-F5344CB8AC3E}">
        <p14:creationId xmlns:p14="http://schemas.microsoft.com/office/powerpoint/2010/main" val="24573193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circle(in)">
                                      <p:cBhvr>
                                        <p:cTn id="56" dur="2000"/>
                                        <p:tgtEl>
                                          <p:spTgt spid="23"/>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circle(in)">
                                      <p:cBhvr>
                                        <p:cTn id="59" dur="2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fill="hold"/>
                                        <p:tgtEl>
                                          <p:spTgt spid="26"/>
                                        </p:tgtEl>
                                        <p:attrNameLst>
                                          <p:attrName>ppt_w</p:attrName>
                                        </p:attrNameLst>
                                      </p:cBhvr>
                                      <p:tavLst>
                                        <p:tav tm="0">
                                          <p:val>
                                            <p:fltVal val="0"/>
                                          </p:val>
                                        </p:tav>
                                        <p:tav tm="100000">
                                          <p:val>
                                            <p:strVal val="#ppt_w"/>
                                          </p:val>
                                        </p:tav>
                                      </p:tavLst>
                                    </p:anim>
                                    <p:anim calcmode="lin" valueType="num">
                                      <p:cBhvr>
                                        <p:cTn id="65" dur="500" fill="hold"/>
                                        <p:tgtEl>
                                          <p:spTgt spid="26"/>
                                        </p:tgtEl>
                                        <p:attrNameLst>
                                          <p:attrName>ppt_h</p:attrName>
                                        </p:attrNameLst>
                                      </p:cBhvr>
                                      <p:tavLst>
                                        <p:tav tm="0">
                                          <p:val>
                                            <p:fltVal val="0"/>
                                          </p:val>
                                        </p:tav>
                                        <p:tav tm="100000">
                                          <p:val>
                                            <p:strVal val="#ppt_h"/>
                                          </p:val>
                                        </p:tav>
                                      </p:tavLst>
                                    </p:anim>
                                    <p:animEffect transition="in" filter="fade">
                                      <p:cBhvr>
                                        <p:cTn id="66" dur="500"/>
                                        <p:tgtEl>
                                          <p:spTgt spid="26"/>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p:cTn id="69" dur="500" fill="hold"/>
                                        <p:tgtEl>
                                          <p:spTgt spid="24"/>
                                        </p:tgtEl>
                                        <p:attrNameLst>
                                          <p:attrName>ppt_w</p:attrName>
                                        </p:attrNameLst>
                                      </p:cBhvr>
                                      <p:tavLst>
                                        <p:tav tm="0">
                                          <p:val>
                                            <p:fltVal val="0"/>
                                          </p:val>
                                        </p:tav>
                                        <p:tav tm="100000">
                                          <p:val>
                                            <p:strVal val="#ppt_w"/>
                                          </p:val>
                                        </p:tav>
                                      </p:tavLst>
                                    </p:anim>
                                    <p:anim calcmode="lin" valueType="num">
                                      <p:cBhvr>
                                        <p:cTn id="70" dur="500" fill="hold"/>
                                        <p:tgtEl>
                                          <p:spTgt spid="24"/>
                                        </p:tgtEl>
                                        <p:attrNameLst>
                                          <p:attrName>ppt_h</p:attrName>
                                        </p:attrNameLst>
                                      </p:cBhvr>
                                      <p:tavLst>
                                        <p:tav tm="0">
                                          <p:val>
                                            <p:fltVal val="0"/>
                                          </p:val>
                                        </p:tav>
                                        <p:tav tm="100000">
                                          <p:val>
                                            <p:strVal val="#ppt_h"/>
                                          </p:val>
                                        </p:tav>
                                      </p:tavLst>
                                    </p:anim>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6" grpId="0" animBg="1"/>
      <p:bldP spid="17" grpId="0"/>
      <p:bldP spid="18" grpId="0" animBg="1"/>
      <p:bldP spid="19" grpId="0"/>
      <p:bldP spid="20" grpId="0" animBg="1"/>
      <p:bldP spid="21" grpId="0"/>
      <p:bldP spid="22" grpId="0" animBg="1"/>
      <p:bldP spid="23" grpId="0"/>
      <p:bldP spid="24" grpId="0" animBg="1"/>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FFFF0"/>
          </a:solidFill>
        </p:spPr>
        <p:txBody>
          <a:bodyPr wrap="square" lIns="0" tIns="0" rIns="0" bIns="0" rtlCol="0"/>
          <a:lstStyle/>
          <a:p>
            <a:endParaRPr sz="3000">
              <a:latin typeface="Oswald" panose="020B0604020202020204" charset="0"/>
            </a:endParaRPr>
          </a:p>
        </p:txBody>
      </p:sp>
      <p:sp>
        <p:nvSpPr>
          <p:cNvPr id="8" name="object 8"/>
          <p:cNvSpPr txBox="1"/>
          <p:nvPr/>
        </p:nvSpPr>
        <p:spPr>
          <a:xfrm>
            <a:off x="5638800" y="2019301"/>
            <a:ext cx="6477000" cy="6789416"/>
          </a:xfrm>
          <a:prstGeom prst="rect">
            <a:avLst/>
          </a:prstGeom>
        </p:spPr>
        <p:txBody>
          <a:bodyPr vert="horz" wrap="square" lIns="0" tIns="18154" rIns="0" bIns="0" rtlCol="0">
            <a:spAutoFit/>
          </a:bodyPr>
          <a:lstStyle/>
          <a:p>
            <a:pPr marL="17289">
              <a:spcBef>
                <a:spcPts val="143"/>
              </a:spcBef>
            </a:pPr>
            <a:r>
              <a:rPr lang="en-US" sz="4000" spc="300" dirty="0" err="1">
                <a:solidFill>
                  <a:srgbClr val="996633"/>
                </a:solidFill>
                <a:latin typeface="Oswald" panose="020B0604020202020204" charset="0"/>
              </a:rPr>
              <a:t>Dương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Văn</a:t>
            </a:r>
            <a:r>
              <a:rPr lang="en-US" sz="4000" spc="300" dirty="0">
                <a:solidFill>
                  <a:srgbClr val="996633"/>
                </a:solidFill>
                <a:latin typeface="Oswald" panose="020B0604020202020204" charset="0"/>
              </a:rPr>
              <a:t> Minh, </a:t>
            </a:r>
            <a:r>
              <a:rPr lang="en-US" sz="4000" spc="300" dirty="0" err="1">
                <a:solidFill>
                  <a:srgbClr val="996633"/>
                </a:solidFill>
                <a:latin typeface="Oswald" panose="020B0604020202020204" charset="0"/>
              </a:rPr>
              <a:t>tổng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thống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cuối</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cùng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của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chế</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độ</a:t>
            </a:r>
            <a:r>
              <a:rPr lang="en-US" sz="4000" spc="300" dirty="0">
                <a:solidFill>
                  <a:srgbClr val="996633"/>
                </a:solidFill>
                <a:latin typeface="Oswald" panose="020B0604020202020204" charset="0"/>
              </a:rPr>
              <a:t> VNCH </a:t>
            </a:r>
            <a:r>
              <a:rPr lang="en-US" sz="4000" spc="300" dirty="0" err="1">
                <a:solidFill>
                  <a:srgbClr val="996633"/>
                </a:solidFill>
                <a:latin typeface="Oswald" panose="020B0604020202020204" charset="0"/>
              </a:rPr>
              <a:t>đã</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từng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khẳng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định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rằng</a:t>
            </a:r>
            <a:r>
              <a:rPr lang="en-US" sz="4000" spc="300" dirty="0">
                <a:solidFill>
                  <a:srgbClr val="996633"/>
                </a:solidFill>
                <a:latin typeface="Oswald" panose="020B0604020202020204" charset="0"/>
              </a:rPr>
              <a:t>: </a:t>
            </a:r>
            <a:r>
              <a:rPr lang="en-US" sz="4000" i="1" spc="300" dirty="0">
                <a:solidFill>
                  <a:srgbClr val="996633"/>
                </a:solidFill>
                <a:latin typeface="Oswald" panose="020B0604020202020204" charset="0"/>
              </a:rPr>
              <a:t>"Theo </a:t>
            </a:r>
            <a:r>
              <a:rPr lang="en-US" sz="4000" i="1" spc="300" dirty="0" err="1">
                <a:solidFill>
                  <a:srgbClr val="996633"/>
                </a:solidFill>
                <a:latin typeface="Oswald" panose="020B0604020202020204" charset="0"/>
              </a:rPr>
              <a:t>Tây</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theo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Mỹ</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mãi</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chưa</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đủ</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sao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mà</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bây</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giờ</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lại</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theo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Tàu</a:t>
            </a:r>
            <a:r>
              <a:rPr lang="en-US" sz="4000" i="1" spc="300" dirty="0">
                <a:solidFill>
                  <a:srgbClr val="996633"/>
                </a:solidFill>
                <a:latin typeface="Oswald" panose="020B0604020202020204" charset="0"/>
              </a:rPr>
              <a:t>?" </a:t>
            </a:r>
            <a:r>
              <a:rPr lang="en-US" sz="4000" spc="300" dirty="0" err="1">
                <a:solidFill>
                  <a:srgbClr val="996633"/>
                </a:solidFill>
                <a:latin typeface="Oswald" panose="020B0604020202020204" charset="0"/>
              </a:rPr>
              <a:t>khi</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tướng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Pháp</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PaulVanuxem</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đưa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kế</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hoạch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rút</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quân</a:t>
            </a:r>
            <a:r>
              <a:rPr lang="en-US" sz="4000" spc="300" dirty="0">
                <a:solidFill>
                  <a:srgbClr val="996633"/>
                </a:solidFill>
                <a:latin typeface="Oswald" panose="020B0604020202020204" charset="0"/>
              </a:rPr>
              <a:t> VNCH </a:t>
            </a:r>
            <a:r>
              <a:rPr lang="en-US" sz="4000" spc="300" dirty="0" err="1">
                <a:solidFill>
                  <a:srgbClr val="996633"/>
                </a:solidFill>
                <a:latin typeface="Oswald" panose="020B0604020202020204" charset="0"/>
              </a:rPr>
              <a:t>về</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Cần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Thơ</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để</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kéo</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quân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Trung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Quốc</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đánh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sấp</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vào</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miền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Bắc</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cứu</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viện</a:t>
            </a:r>
            <a:r>
              <a:rPr lang="en-US" sz="4000" spc="300" dirty="0">
                <a:solidFill>
                  <a:srgbClr val="996633"/>
                </a:solidFill>
                <a:latin typeface="Oswald" panose="020B0604020202020204" charset="0"/>
              </a:rPr>
              <a:t>.</a:t>
            </a:r>
            <a:endParaRPr sz="4000" spc="300" dirty="0">
              <a:solidFill>
                <a:srgbClr val="996633"/>
              </a:solidFill>
              <a:latin typeface="Oswald" panose="020B0604020202020204" charset="0"/>
              <a:cs typeface="Tahoma"/>
            </a:endParaRPr>
          </a:p>
        </p:txBody>
      </p:sp>
      <p:pic>
        <p:nvPicPr>
          <p:cNvPr id="1026" name="Picture 2" descr="Dương Văn Minh – Wikipedia tiếng V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2600" y="2019301"/>
            <a:ext cx="4771933" cy="67894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4705348"/>
            <a:ext cx="4149141"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549266" y="1289683"/>
            <a:ext cx="4891134"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p:cNvCxnSpPr>
            <a:endCxn id="26" idx="1"/>
          </p:cNvCxnSpPr>
          <p:nvPr/>
        </p:nvCxnSpPr>
        <p:spPr>
          <a:xfrm rot="5400000" flipH="1" flipV="1">
            <a:off x="3697606" y="1773553"/>
            <a:ext cx="3387089" cy="2476500"/>
          </a:xfrm>
          <a:prstGeom prst="curvedConnector2">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629400" y="1289683"/>
            <a:ext cx="4038600"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668000" y="1028700"/>
            <a:ext cx="2971800"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6278" y="4438648"/>
            <a:ext cx="3043665"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00067" y="8222497"/>
            <a:ext cx="3324133" cy="3271756"/>
          </a:xfrm>
          <a:prstGeom prst="ellipse">
            <a:avLst/>
          </a:prstGeom>
          <a:solidFill>
            <a:srgbClr val="DF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3052712" y="9347831"/>
            <a:ext cx="5235287"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132846" y="9347831"/>
            <a:ext cx="4687554"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668000" y="9081131"/>
            <a:ext cx="2971800"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Curved Connector 46"/>
          <p:cNvCxnSpPr>
            <a:endCxn id="39" idx="1"/>
          </p:cNvCxnSpPr>
          <p:nvPr/>
        </p:nvCxnSpPr>
        <p:spPr>
          <a:xfrm rot="16200000" flipH="1">
            <a:off x="2713938" y="5957498"/>
            <a:ext cx="4854112" cy="1983704"/>
          </a:xfrm>
          <a:prstGeom prst="curvedConnector2">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452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6116" y="0"/>
            <a:ext cx="18596421" cy="10285781"/>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996633"/>
          </a:solidFill>
        </p:spPr>
        <p:txBody>
          <a:bodyPr wrap="square" lIns="0" tIns="0" rIns="0" bIns="0" rtlCol="0"/>
          <a:lstStyle/>
          <a:p>
            <a:endParaRPr sz="2450"/>
          </a:p>
        </p:txBody>
      </p:sp>
      <p:sp>
        <p:nvSpPr>
          <p:cNvPr id="5" name="object 5"/>
          <p:cNvSpPr/>
          <p:nvPr/>
        </p:nvSpPr>
        <p:spPr>
          <a:xfrm>
            <a:off x="1447800" y="0"/>
            <a:ext cx="3559161" cy="10285781"/>
          </a:xfrm>
          <a:custGeom>
            <a:avLst/>
            <a:gdLst/>
            <a:ahLst/>
            <a:cxnLst/>
            <a:rect l="l" t="t" r="r" b="b"/>
            <a:pathLst>
              <a:path w="2046605" h="6007734">
                <a:moveTo>
                  <a:pt x="2046020" y="6007607"/>
                </a:moveTo>
                <a:lnTo>
                  <a:pt x="2046020" y="0"/>
                </a:lnTo>
                <a:lnTo>
                  <a:pt x="0" y="0"/>
                </a:lnTo>
                <a:lnTo>
                  <a:pt x="0" y="6007607"/>
                </a:lnTo>
                <a:lnTo>
                  <a:pt x="2046020" y="6007607"/>
                </a:lnTo>
                <a:close/>
              </a:path>
            </a:pathLst>
          </a:custGeom>
          <a:solidFill>
            <a:srgbClr val="C29973"/>
          </a:solidFill>
        </p:spPr>
        <p:txBody>
          <a:bodyPr wrap="square" lIns="0" tIns="0" rIns="0" bIns="0" rtlCol="0"/>
          <a:lstStyle/>
          <a:p>
            <a:endParaRPr sz="2450"/>
          </a:p>
        </p:txBody>
      </p:sp>
      <p:pic>
        <p:nvPicPr>
          <p:cNvPr id="2050" name="Picture 2" descr="40 năm chiến tranh biên giới phía Bắc: Thắng lợi và bài học lịch"/>
          <p:cNvPicPr>
            <a:picLocks noChangeAspect="1" noChangeArrowheads="1"/>
          </p:cNvPicPr>
          <p:nvPr/>
        </p:nvPicPr>
        <p:blipFill>
          <a:blip r:embed="rId2">
            <a:duotone>
              <a:prstClr val="black"/>
              <a:srgbClr val="DFCCB4">
                <a:tint val="45000"/>
                <a:satMod val="400000"/>
              </a:srgbClr>
            </a:duotone>
            <a:extLst>
              <a:ext uri="{28A0092B-C50C-407E-A947-70E740481C1C}">
                <a14:useLocalDpi xmlns:a14="http://schemas.microsoft.com/office/drawing/2010/main" val="0"/>
              </a:ext>
            </a:extLst>
          </a:blip>
          <a:srcRect/>
          <a:stretch>
            <a:fillRect/>
          </a:stretch>
        </p:blipFill>
        <p:spPr bwMode="auto">
          <a:xfrm>
            <a:off x="4964630" y="0"/>
            <a:ext cx="13315675" cy="10285781"/>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6"/>
          <p:cNvSpPr txBox="1"/>
          <p:nvPr/>
        </p:nvSpPr>
        <p:spPr>
          <a:xfrm>
            <a:off x="1447800" y="647700"/>
            <a:ext cx="13411200" cy="1035803"/>
          </a:xfrm>
          <a:prstGeom prst="rect">
            <a:avLst/>
          </a:prstGeom>
        </p:spPr>
        <p:txBody>
          <a:bodyPr vert="horz" wrap="square" lIns="0" tIns="187586" rIns="0" bIns="0" rtlCol="0">
            <a:spAutoFit/>
          </a:bodyPr>
          <a:lstStyle/>
          <a:p>
            <a:pPr marL="652641" marR="6915" indent="-636216">
              <a:lnSpc>
                <a:spcPts val="6630"/>
              </a:lnSpc>
              <a:spcBef>
                <a:spcPts val="1477"/>
              </a:spcBef>
            </a:pPr>
            <a:r>
              <a:rPr lang="en-US" sz="5581" dirty="0" smtClean="0">
                <a:solidFill>
                  <a:srgbClr val="FFFFF0"/>
                </a:solidFill>
                <a:latin typeface="Times New Roman"/>
                <a:cs typeface="Times New Roman"/>
              </a:rPr>
              <a:t>PHẦN 3: BỐI CẢNH LỊCH SỬ - DIỄN BIẾN</a:t>
            </a:r>
            <a:endParaRPr sz="5581" dirty="0">
              <a:solidFill>
                <a:srgbClr val="FFFFF0"/>
              </a:solidFill>
              <a:latin typeface="Times New Roman"/>
              <a:cs typeface="Times New Roman"/>
            </a:endParaRPr>
          </a:p>
        </p:txBody>
      </p:sp>
    </p:spTree>
    <p:extLst>
      <p:ext uri="{BB962C8B-B14F-4D97-AF65-F5344CB8AC3E}">
        <p14:creationId xmlns:p14="http://schemas.microsoft.com/office/powerpoint/2010/main" val="2271080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id="{64369A63-9BC6-4719-BEE8-2FBAD696E5CE}"/>
              </a:ext>
            </a:extLst>
          </p:cNvPr>
          <p:cNvCxnSpPr>
            <a:stCxn id="11" idx="0"/>
            <a:endCxn id="19" idx="4"/>
          </p:cNvCxnSpPr>
          <p:nvPr/>
        </p:nvCxnSpPr>
        <p:spPr>
          <a:xfrm flipH="1" flipV="1">
            <a:off x="2362199" y="4043016"/>
            <a:ext cx="1" cy="414683"/>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0823AE21-5BD7-4C6D-BC11-B329B3BF8BDF}"/>
              </a:ext>
            </a:extLst>
          </p:cNvPr>
          <p:cNvSpPr/>
          <p:nvPr/>
        </p:nvSpPr>
        <p:spPr>
          <a:xfrm>
            <a:off x="2286000" y="3890616"/>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c 25">
            <a:extLst>
              <a:ext uri="{FF2B5EF4-FFF2-40B4-BE49-F238E27FC236}">
                <a16:creationId xmlns:a16="http://schemas.microsoft.com/office/drawing/2014/main" id="{1A81B378-5955-48B3-8D96-D6D8A38F4BC6}"/>
              </a:ext>
            </a:extLst>
          </p:cNvPr>
          <p:cNvSpPr/>
          <p:nvPr/>
        </p:nvSpPr>
        <p:spPr>
          <a:xfrm>
            <a:off x="6407325" y="420654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id="{0C44EBD6-8EB7-4DA3-92C2-A66529C8E205}"/>
              </a:ext>
            </a:extLst>
          </p:cNvPr>
          <p:cNvSpPr/>
          <p:nvPr/>
        </p:nvSpPr>
        <p:spPr>
          <a:xfrm>
            <a:off x="6864518" y="467734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id="{A4886EE8-170A-45A5-A0CB-3E3669CB5C67}"/>
              </a:ext>
            </a:extLst>
          </p:cNvPr>
          <p:cNvSpPr/>
          <p:nvPr/>
        </p:nvSpPr>
        <p:spPr>
          <a:xfrm>
            <a:off x="6635918" y="444874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E68269A7-BC8F-4209-B4D4-0AD364C1D92F}"/>
              </a:ext>
            </a:extLst>
          </p:cNvPr>
          <p:cNvCxnSpPr>
            <a:cxnSpLocks/>
            <a:stCxn id="28" idx="4"/>
            <a:endCxn id="31" idx="0"/>
          </p:cNvCxnSpPr>
          <p:nvPr/>
        </p:nvCxnSpPr>
        <p:spPr>
          <a:xfrm flipH="1">
            <a:off x="7321714" y="5820348"/>
            <a:ext cx="4" cy="61473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0A1EA9B8-6922-403F-88B9-BEC2AC1786FB}"/>
              </a:ext>
            </a:extLst>
          </p:cNvPr>
          <p:cNvSpPr/>
          <p:nvPr/>
        </p:nvSpPr>
        <p:spPr>
          <a:xfrm>
            <a:off x="7093117" y="491287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4FD33402-AB09-4E61-8637-118D79AB9823}"/>
              </a:ext>
            </a:extLst>
          </p:cNvPr>
          <p:cNvSpPr/>
          <p:nvPr/>
        </p:nvSpPr>
        <p:spPr>
          <a:xfrm>
            <a:off x="7245515" y="6435078"/>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3C1503A-571D-4830-B1CE-A6A78798A5B5}"/>
              </a:ext>
            </a:extLst>
          </p:cNvPr>
          <p:cNvCxnSpPr>
            <a:cxnSpLocks/>
            <a:endCxn id="27" idx="2"/>
          </p:cNvCxnSpPr>
          <p:nvPr/>
        </p:nvCxnSpPr>
        <p:spPr>
          <a:xfrm flipV="1">
            <a:off x="2362200" y="5134549"/>
            <a:ext cx="4502318" cy="895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6B2591-56E1-4C6E-906A-DC66A00A367D}"/>
              </a:ext>
            </a:extLst>
          </p:cNvPr>
          <p:cNvCxnSpPr>
            <a:cxnSpLocks/>
            <a:stCxn id="30" idx="6"/>
          </p:cNvCxnSpPr>
          <p:nvPr/>
        </p:nvCxnSpPr>
        <p:spPr>
          <a:xfrm flipV="1">
            <a:off x="7550317" y="5120938"/>
            <a:ext cx="3359326" cy="2053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9" name="Picture 38">
            <a:hlinkClick r:id="" action="ppaction://noaction"/>
          </p:cNvPr>
          <p:cNvPicPr>
            <a:picLocks noChangeAspect="1"/>
          </p:cNvPicPr>
          <p:nvPr/>
        </p:nvPicPr>
        <p:blipFill>
          <a:blip r:embed="rId2"/>
          <a:stretch>
            <a:fillRect/>
          </a:stretch>
        </p:blipFill>
        <p:spPr>
          <a:xfrm>
            <a:off x="0" y="914401"/>
            <a:ext cx="4949837" cy="2876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hlinkClick r:id="" action="ppaction://noaction"/>
          </p:cNvPr>
          <p:cNvPicPr>
            <a:picLocks noChangeAspect="1"/>
          </p:cNvPicPr>
          <p:nvPr/>
        </p:nvPicPr>
        <p:blipFill>
          <a:blip r:embed="rId3"/>
          <a:stretch>
            <a:fillRect/>
          </a:stretch>
        </p:blipFill>
        <p:spPr>
          <a:xfrm>
            <a:off x="4682304" y="6873771"/>
            <a:ext cx="5278819" cy="31086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a:hlinkClick r:id="" action="ppaction://noaction"/>
          </p:cNvPr>
          <p:cNvPicPr>
            <a:picLocks noChangeAspect="1"/>
          </p:cNvPicPr>
          <p:nvPr/>
        </p:nvPicPr>
        <p:blipFill>
          <a:blip r:embed="rId4"/>
          <a:stretch>
            <a:fillRect/>
          </a:stretch>
        </p:blipFill>
        <p:spPr>
          <a:xfrm>
            <a:off x="10731498" y="923189"/>
            <a:ext cx="4796194" cy="2837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3" name="Picture 42"/>
          <p:cNvPicPr>
            <a:picLocks noChangeAspect="1"/>
          </p:cNvPicPr>
          <p:nvPr/>
        </p:nvPicPr>
        <p:blipFill>
          <a:blip r:embed="rId5"/>
          <a:stretch>
            <a:fillRect/>
          </a:stretch>
        </p:blipFill>
        <p:spPr>
          <a:xfrm>
            <a:off x="10731498" y="3800971"/>
            <a:ext cx="4806726" cy="2639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8" name="Picture 47">
            <a:hlinkClick r:id="" action="ppaction://noaction"/>
          </p:cNvPr>
          <p:cNvPicPr>
            <a:picLocks noChangeAspect="1"/>
          </p:cNvPicPr>
          <p:nvPr/>
        </p:nvPicPr>
        <p:blipFill>
          <a:blip r:embed="rId6"/>
          <a:stretch>
            <a:fillRect/>
          </a:stretch>
        </p:blipFill>
        <p:spPr>
          <a:xfrm>
            <a:off x="10731498" y="6523347"/>
            <a:ext cx="4827197" cy="349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3788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anim calcmode="lin" valueType="num">
                                      <p:cBhvr>
                                        <p:cTn id="45" dur="500" fill="hold"/>
                                        <p:tgtEl>
                                          <p:spTgt spid="39"/>
                                        </p:tgtEl>
                                        <p:attrNameLst>
                                          <p:attrName>ppt_x</p:attrName>
                                        </p:attrNameLst>
                                      </p:cBhvr>
                                      <p:tavLst>
                                        <p:tav tm="0">
                                          <p:val>
                                            <p:strVal val="#ppt_x"/>
                                          </p:val>
                                        </p:tav>
                                        <p:tav tm="100000">
                                          <p:val>
                                            <p:strVal val="#ppt_x"/>
                                          </p:val>
                                        </p:tav>
                                      </p:tavLst>
                                    </p:anim>
                                    <p:anim calcmode="lin" valueType="num">
                                      <p:cBhvr>
                                        <p:cTn id="4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left)">
                                      <p:cBhvr>
                                        <p:cTn id="51" dur="1000"/>
                                        <p:tgtEl>
                                          <p:spTgt spid="98"/>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childTnLst>
                          </p:cTn>
                        </p:par>
                        <p:par>
                          <p:cTn id="58" fill="hold">
                            <p:stCondLst>
                              <p:cond delay="1500"/>
                            </p:stCondLst>
                            <p:childTnLst>
                              <p:par>
                                <p:cTn id="59" presetID="53" presetClass="entr" presetSubtype="16"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par>
                          <p:cTn id="64" fill="hold">
                            <p:stCondLst>
                              <p:cond delay="2000"/>
                            </p:stCondLst>
                            <p:childTnLst>
                              <p:par>
                                <p:cTn id="65" presetID="53" presetClass="entr" presetSubtype="16"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childTnLst>
                          </p:cTn>
                        </p:par>
                        <p:par>
                          <p:cTn id="70" fill="hold">
                            <p:stCondLst>
                              <p:cond delay="2500"/>
                            </p:stCondLst>
                            <p:childTnLst>
                              <p:par>
                                <p:cTn id="71" presetID="22" presetClass="entr" presetSubtype="4" fill="hold"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500"/>
                                        <p:tgtEl>
                                          <p:spTgt spid="29"/>
                                        </p:tgtEl>
                                      </p:cBhvr>
                                    </p:animEffect>
                                  </p:childTnLst>
                                </p:cTn>
                              </p:par>
                            </p:childTnLst>
                          </p:cTn>
                        </p:par>
                        <p:par>
                          <p:cTn id="74" fill="hold">
                            <p:stCondLst>
                              <p:cond delay="3000"/>
                            </p:stCondLst>
                            <p:childTnLst>
                              <p:par>
                                <p:cTn id="75" presetID="53" presetClass="entr" presetSubtype="16"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childTnLst>
                          </p:cTn>
                        </p:par>
                        <p:par>
                          <p:cTn id="80" fill="hold">
                            <p:stCondLst>
                              <p:cond delay="3500"/>
                            </p:stCondLst>
                            <p:childTnLst>
                              <p:par>
                                <p:cTn id="81" presetID="53" presetClass="entr" presetSubtype="16"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fltVal val="0"/>
                                          </p:val>
                                        </p:tav>
                                        <p:tav tm="100000">
                                          <p:val>
                                            <p:strVal val="#ppt_h"/>
                                          </p:val>
                                        </p:tav>
                                      </p:tavLst>
                                    </p:anim>
                                    <p:animEffect transition="in" filter="fade">
                                      <p:cBhvr>
                                        <p:cTn id="85" dur="500"/>
                                        <p:tgtEl>
                                          <p:spTgt spid="26"/>
                                        </p:tgtEl>
                                      </p:cBhvr>
                                    </p:animEffect>
                                  </p:childTnLst>
                                </p:cTn>
                              </p:par>
                              <p:par>
                                <p:cTn id="86" presetID="2" presetClass="entr" presetSubtype="4"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 calcmode="lin" valueType="num">
                                      <p:cBhvr additive="base">
                                        <p:cTn id="88" dur="500" fill="hold"/>
                                        <p:tgtEl>
                                          <p:spTgt spid="40"/>
                                        </p:tgtEl>
                                        <p:attrNameLst>
                                          <p:attrName>ppt_x</p:attrName>
                                        </p:attrNameLst>
                                      </p:cBhvr>
                                      <p:tavLst>
                                        <p:tav tm="0">
                                          <p:val>
                                            <p:strVal val="#ppt_x"/>
                                          </p:val>
                                        </p:tav>
                                        <p:tav tm="100000">
                                          <p:val>
                                            <p:strVal val="#ppt_x"/>
                                          </p:val>
                                        </p:tav>
                                      </p:tavLst>
                                    </p:anim>
                                    <p:anim calcmode="lin" valueType="num">
                                      <p:cBhvr additive="base">
                                        <p:cTn id="8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01"/>
                                        </p:tgtEl>
                                        <p:attrNameLst>
                                          <p:attrName>style.visibility</p:attrName>
                                        </p:attrNameLst>
                                      </p:cBhvr>
                                      <p:to>
                                        <p:strVal val="visible"/>
                                      </p:to>
                                    </p:set>
                                    <p:animEffect transition="in" filter="wipe(left)">
                                      <p:cBhvr>
                                        <p:cTn id="94" dur="500"/>
                                        <p:tgtEl>
                                          <p:spTgt spid="101"/>
                                        </p:tgtEl>
                                      </p:cBhvr>
                                    </p:animEffect>
                                  </p:childTnLst>
                                </p:cTn>
                              </p:par>
                            </p:childTnLst>
                          </p:cTn>
                        </p:par>
                        <p:par>
                          <p:cTn id="95" fill="hold">
                            <p:stCondLst>
                              <p:cond delay="500"/>
                            </p:stCondLst>
                            <p:childTnLst>
                              <p:par>
                                <p:cTn id="96" presetID="21" presetClass="entr" presetSubtype="1" fill="hold"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wheel(1)">
                                      <p:cBhvr>
                                        <p:cTn id="98" dur="2000"/>
                                        <p:tgtEl>
                                          <p:spTgt spid="42"/>
                                        </p:tgtEl>
                                      </p:cBhvr>
                                    </p:animEffect>
                                  </p:childTnLst>
                                </p:cTn>
                              </p:par>
                              <p:par>
                                <p:cTn id="99" presetID="21" presetClass="entr" presetSubtype="1" fill="hold"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heel(1)">
                                      <p:cBhvr>
                                        <p:cTn id="101" dur="2000"/>
                                        <p:tgtEl>
                                          <p:spTgt spid="43"/>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nodeType="click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heel(1)">
                                      <p:cBhvr>
                                        <p:cTn id="106"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6" grpId="0" animBg="1"/>
      <p:bldP spid="27" grpId="0" animBg="1"/>
      <p:bldP spid="28" grpId="0" animBg="1"/>
      <p:bldP spid="30"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6BAA0"/>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id="{64369A63-9BC6-4719-BEE8-2FBAD696E5CE}"/>
              </a:ext>
            </a:extLst>
          </p:cNvPr>
          <p:cNvCxnSpPr>
            <a:stCxn id="16" idx="4"/>
            <a:endCxn id="19" idx="0"/>
          </p:cNvCxnSpPr>
          <p:nvPr/>
        </p:nvCxnSpPr>
        <p:spPr>
          <a:xfrm>
            <a:off x="2362199" y="5379027"/>
            <a:ext cx="0" cy="7651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0823AE21-5BD7-4C6D-BC11-B329B3BF8BDF}"/>
              </a:ext>
            </a:extLst>
          </p:cNvPr>
          <p:cNvSpPr/>
          <p:nvPr/>
        </p:nvSpPr>
        <p:spPr>
          <a:xfrm>
            <a:off x="2286000" y="6144226"/>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871478E-E530-41D9-8C40-32C2C76D442C}"/>
              </a:ext>
            </a:extLst>
          </p:cNvPr>
          <p:cNvSpPr txBox="1"/>
          <p:nvPr/>
        </p:nvSpPr>
        <p:spPr>
          <a:xfrm>
            <a:off x="1340017" y="6457225"/>
            <a:ext cx="2095508" cy="584775"/>
          </a:xfrm>
          <a:prstGeom prst="rect">
            <a:avLst/>
          </a:prstGeom>
          <a:noFill/>
        </p:spPr>
        <p:txBody>
          <a:bodyPr wrap="square" rtlCol="0">
            <a:spAutoFit/>
          </a:bodyPr>
          <a:lstStyle/>
          <a:p>
            <a:pPr algn="ctr"/>
            <a:r>
              <a:rPr lang="en-US" sz="3200" dirty="0" smtClean="0">
                <a:solidFill>
                  <a:srgbClr val="6C5336"/>
                </a:solidFill>
                <a:latin typeface="Oswald" panose="020B0604020202020204" charset="0"/>
              </a:rPr>
              <a:t>17/2/1979</a:t>
            </a:r>
            <a:endParaRPr lang="en-US" sz="3200" dirty="0">
              <a:solidFill>
                <a:srgbClr val="6C5336"/>
              </a:solidFill>
              <a:latin typeface="Oswald" panose="020B0604020202020204" charset="0"/>
            </a:endParaRPr>
          </a:p>
        </p:txBody>
      </p:sp>
      <p:sp>
        <p:nvSpPr>
          <p:cNvPr id="26" name="Arc 25">
            <a:extLst>
              <a:ext uri="{FF2B5EF4-FFF2-40B4-BE49-F238E27FC236}">
                <a16:creationId xmlns:a16="http://schemas.microsoft.com/office/drawing/2014/main" id="{1A81B378-5955-48B3-8D96-D6D8A38F4BC6}"/>
              </a:ext>
            </a:extLst>
          </p:cNvPr>
          <p:cNvSpPr/>
          <p:nvPr/>
        </p:nvSpPr>
        <p:spPr>
          <a:xfrm>
            <a:off x="6407325" y="420654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id="{0C44EBD6-8EB7-4DA3-92C2-A66529C8E205}"/>
              </a:ext>
            </a:extLst>
          </p:cNvPr>
          <p:cNvSpPr/>
          <p:nvPr/>
        </p:nvSpPr>
        <p:spPr>
          <a:xfrm>
            <a:off x="6864518" y="467734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id="{A4886EE8-170A-45A5-A0CB-3E3669CB5C67}"/>
              </a:ext>
            </a:extLst>
          </p:cNvPr>
          <p:cNvSpPr/>
          <p:nvPr/>
        </p:nvSpPr>
        <p:spPr>
          <a:xfrm>
            <a:off x="6635918" y="444874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E68269A7-BC8F-4209-B4D4-0AD364C1D92F}"/>
              </a:ext>
            </a:extLst>
          </p:cNvPr>
          <p:cNvCxnSpPr>
            <a:cxnSpLocks/>
            <a:stCxn id="30" idx="0"/>
            <a:endCxn id="31" idx="0"/>
          </p:cNvCxnSpPr>
          <p:nvPr/>
        </p:nvCxnSpPr>
        <p:spPr>
          <a:xfrm flipV="1">
            <a:off x="7321717" y="2952750"/>
            <a:ext cx="24791" cy="196012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0A1EA9B8-6922-403F-88B9-BEC2AC1786FB}"/>
              </a:ext>
            </a:extLst>
          </p:cNvPr>
          <p:cNvSpPr/>
          <p:nvPr/>
        </p:nvSpPr>
        <p:spPr>
          <a:xfrm>
            <a:off x="7093117" y="491287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4FD33402-AB09-4E61-8637-118D79AB9823}"/>
              </a:ext>
            </a:extLst>
          </p:cNvPr>
          <p:cNvSpPr/>
          <p:nvPr/>
        </p:nvSpPr>
        <p:spPr>
          <a:xfrm>
            <a:off x="7270309" y="295275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Arc 55">
            <a:extLst>
              <a:ext uri="{FF2B5EF4-FFF2-40B4-BE49-F238E27FC236}">
                <a16:creationId xmlns:a16="http://schemas.microsoft.com/office/drawing/2014/main" id="{BBCCB8CA-211B-48A2-BBDF-8320CA14CFFC}"/>
              </a:ext>
            </a:extLst>
          </p:cNvPr>
          <p:cNvSpPr/>
          <p:nvPr/>
        </p:nvSpPr>
        <p:spPr>
          <a:xfrm>
            <a:off x="10606896" y="4315430"/>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id="{4F303963-719D-4917-BA5D-70B1515823E2}"/>
              </a:ext>
            </a:extLst>
          </p:cNvPr>
          <p:cNvSpPr/>
          <p:nvPr/>
        </p:nvSpPr>
        <p:spPr>
          <a:xfrm>
            <a:off x="11064087" y="477262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id="{3D5C5231-9956-410D-A99E-F1A6E7AB26F7}"/>
              </a:ext>
            </a:extLst>
          </p:cNvPr>
          <p:cNvSpPr/>
          <p:nvPr/>
        </p:nvSpPr>
        <p:spPr>
          <a:xfrm>
            <a:off x="10835487" y="454402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id="{94F0FD9A-37C1-47F3-B6D8-812F6E8B7988}"/>
              </a:ext>
            </a:extLst>
          </p:cNvPr>
          <p:cNvCxnSpPr>
            <a:cxnSpLocks/>
            <a:stCxn id="60" idx="4"/>
            <a:endCxn id="61" idx="0"/>
          </p:cNvCxnSpPr>
          <p:nvPr/>
        </p:nvCxnSpPr>
        <p:spPr>
          <a:xfrm>
            <a:off x="11521286" y="5465356"/>
            <a:ext cx="0" cy="65734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id="{47CADD6F-8C32-4A2B-8501-9FC23549EA56}"/>
              </a:ext>
            </a:extLst>
          </p:cNvPr>
          <p:cNvSpPr/>
          <p:nvPr/>
        </p:nvSpPr>
        <p:spPr>
          <a:xfrm>
            <a:off x="11292686" y="500815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id="{59DE8045-D6A6-4C27-A8AE-DDAA5CD5FB68}"/>
              </a:ext>
            </a:extLst>
          </p:cNvPr>
          <p:cNvSpPr/>
          <p:nvPr/>
        </p:nvSpPr>
        <p:spPr>
          <a:xfrm>
            <a:off x="11445087" y="6122705"/>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2592D04A-E50E-4157-AF2E-9055F4729376}"/>
              </a:ext>
            </a:extLst>
          </p:cNvPr>
          <p:cNvSpPr txBox="1"/>
          <p:nvPr/>
        </p:nvSpPr>
        <p:spPr>
          <a:xfrm>
            <a:off x="10400477" y="6457225"/>
            <a:ext cx="2698818" cy="584775"/>
          </a:xfrm>
          <a:prstGeom prst="rect">
            <a:avLst/>
          </a:prstGeom>
          <a:noFill/>
        </p:spPr>
        <p:txBody>
          <a:bodyPr wrap="square" rtlCol="0">
            <a:spAutoFit/>
          </a:bodyPr>
          <a:lstStyle/>
          <a:p>
            <a:pPr algn="ctr"/>
            <a:r>
              <a:rPr lang="en-US" sz="3200" dirty="0" smtClean="0">
                <a:solidFill>
                  <a:srgbClr val="6C5336"/>
                </a:solidFill>
                <a:latin typeface="Oswald" panose="020B0604020202020204" charset="0"/>
              </a:rPr>
              <a:t>5/3 - 18/3/1979</a:t>
            </a:r>
            <a:endParaRPr lang="en-US" sz="3200" dirty="0">
              <a:solidFill>
                <a:srgbClr val="6C5336"/>
              </a:solidFill>
              <a:latin typeface="Oswald" panose="020B0604020202020204" charset="0"/>
            </a:endParaRPr>
          </a:p>
        </p:txBody>
      </p:sp>
      <p:sp>
        <p:nvSpPr>
          <p:cNvPr id="65" name="Arc 64">
            <a:extLst>
              <a:ext uri="{FF2B5EF4-FFF2-40B4-BE49-F238E27FC236}">
                <a16:creationId xmlns:a16="http://schemas.microsoft.com/office/drawing/2014/main" id="{E7BFAF1E-0CE2-433D-B857-4D86FDAD5523}"/>
              </a:ext>
            </a:extLst>
          </p:cNvPr>
          <p:cNvSpPr/>
          <p:nvPr/>
        </p:nvSpPr>
        <p:spPr>
          <a:xfrm>
            <a:off x="14730387" y="4293909"/>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id="{5C1E9B42-5809-4723-965C-1069A88C2475}"/>
              </a:ext>
            </a:extLst>
          </p:cNvPr>
          <p:cNvSpPr/>
          <p:nvPr/>
        </p:nvSpPr>
        <p:spPr>
          <a:xfrm>
            <a:off x="15187578" y="4751108"/>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id="{3628C14C-1BCC-4ACC-A19F-9F152612BBD6}"/>
              </a:ext>
            </a:extLst>
          </p:cNvPr>
          <p:cNvSpPr/>
          <p:nvPr/>
        </p:nvSpPr>
        <p:spPr>
          <a:xfrm>
            <a:off x="14958978" y="4522507"/>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id="{E0AA1103-DC07-4D2B-9778-07B27CC03B14}"/>
              </a:ext>
            </a:extLst>
          </p:cNvPr>
          <p:cNvCxnSpPr>
            <a:cxnSpLocks/>
            <a:stCxn id="69" idx="0"/>
            <a:endCxn id="70" idx="4"/>
          </p:cNvCxnSpPr>
          <p:nvPr/>
        </p:nvCxnSpPr>
        <p:spPr>
          <a:xfrm flipV="1">
            <a:off x="15644777" y="3763339"/>
            <a:ext cx="8019" cy="122329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id="{EF501284-8C06-4ECF-8778-6F65CE723DE5}"/>
              </a:ext>
            </a:extLst>
          </p:cNvPr>
          <p:cNvSpPr/>
          <p:nvPr/>
        </p:nvSpPr>
        <p:spPr>
          <a:xfrm>
            <a:off x="15416177" y="4986635"/>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id="{A1CAFE2D-BD0B-429F-B0E2-DCD7DC8305B5}"/>
              </a:ext>
            </a:extLst>
          </p:cNvPr>
          <p:cNvSpPr/>
          <p:nvPr/>
        </p:nvSpPr>
        <p:spPr>
          <a:xfrm>
            <a:off x="15576597" y="361093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hlinkClick r:id="rId2" action="ppaction://hlinkpres?slideindex=1&amp;slidetitle="/>
            <a:extLst>
              <a:ext uri="{FF2B5EF4-FFF2-40B4-BE49-F238E27FC236}">
                <a16:creationId xmlns:a16="http://schemas.microsoft.com/office/drawing/2014/main" id="{72F92559-0A08-4DF0-AC81-F3E510E07365}"/>
              </a:ext>
            </a:extLst>
          </p:cNvPr>
          <p:cNvSpPr txBox="1"/>
          <p:nvPr/>
        </p:nvSpPr>
        <p:spPr>
          <a:xfrm>
            <a:off x="14087017" y="1724173"/>
            <a:ext cx="3115520" cy="1569660"/>
          </a:xfrm>
          <a:prstGeom prst="rect">
            <a:avLst/>
          </a:prstGeom>
          <a:noFill/>
        </p:spPr>
        <p:txBody>
          <a:bodyPr wrap="square" rtlCol="0">
            <a:spAutoFit/>
          </a:bodyPr>
          <a:lstStyle/>
          <a:p>
            <a:pPr algn="ctr"/>
            <a:r>
              <a:rPr lang="en-US" sz="3200" dirty="0" err="1" smtClean="0">
                <a:solidFill>
                  <a:srgbClr val="6C5336"/>
                </a:solidFill>
                <a:latin typeface="Oswald" panose="020B0604020202020204" charset="0"/>
              </a:rPr>
              <a:t>Trung</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Quốc</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đưa</a:t>
            </a:r>
            <a:r>
              <a:rPr lang="en-US" sz="3200" dirty="0" smtClean="0">
                <a:solidFill>
                  <a:srgbClr val="6C5336"/>
                </a:solidFill>
                <a:latin typeface="Oswald" panose="020B0604020202020204" charset="0"/>
              </a:rPr>
              <a:t> 500.000 </a:t>
            </a:r>
            <a:r>
              <a:rPr lang="en-US" sz="3200" dirty="0" err="1" smtClean="0">
                <a:solidFill>
                  <a:srgbClr val="6C5336"/>
                </a:solidFill>
                <a:latin typeface="Oswald" panose="020B0604020202020204" charset="0"/>
              </a:rPr>
              <a:t>quân</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đánh</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Vị</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Xuyên</a:t>
            </a:r>
            <a:endParaRPr lang="en-US" sz="3200" dirty="0">
              <a:solidFill>
                <a:srgbClr val="6C5336"/>
              </a:solidFill>
              <a:latin typeface="Oswald" panose="020B0604020202020204" charset="0"/>
            </a:endParaRPr>
          </a:p>
        </p:txBody>
      </p:sp>
      <p:sp>
        <p:nvSpPr>
          <p:cNvPr id="82" name="Rectangle 81">
            <a:extLst>
              <a:ext uri="{FF2B5EF4-FFF2-40B4-BE49-F238E27FC236}">
                <a16:creationId xmlns:a16="http://schemas.microsoft.com/office/drawing/2014/main"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3C1503A-571D-4830-B1CE-A6A78798A5B5}"/>
              </a:ext>
            </a:extLst>
          </p:cNvPr>
          <p:cNvCxnSpPr>
            <a:cxnSpLocks/>
          </p:cNvCxnSpPr>
          <p:nvPr/>
        </p:nvCxnSpPr>
        <p:spPr>
          <a:xfrm>
            <a:off x="2362200" y="5143500"/>
            <a:ext cx="4984308"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6B2591-56E1-4C6E-906A-DC66A00A367D}"/>
              </a:ext>
            </a:extLst>
          </p:cNvPr>
          <p:cNvCxnSpPr>
            <a:cxnSpLocks/>
            <a:stCxn id="30" idx="2"/>
          </p:cNvCxnSpPr>
          <p:nvPr/>
        </p:nvCxnSpPr>
        <p:spPr>
          <a:xfrm>
            <a:off x="7093117" y="5141476"/>
            <a:ext cx="4428169" cy="4012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00DCB1D-72F3-4F54-836A-13D12A300F5E}"/>
              </a:ext>
            </a:extLst>
          </p:cNvPr>
          <p:cNvCxnSpPr>
            <a:stCxn id="60" idx="2"/>
            <a:endCxn id="69" idx="2"/>
          </p:cNvCxnSpPr>
          <p:nvPr/>
        </p:nvCxnSpPr>
        <p:spPr>
          <a:xfrm flipV="1">
            <a:off x="11292686" y="5215235"/>
            <a:ext cx="4123491" cy="21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3" action="ppaction://hlinkpres?slideindex=1&amp;slidetitle="/>
            <a:extLst>
              <a:ext uri="{FF2B5EF4-FFF2-40B4-BE49-F238E27FC236}">
                <a16:creationId xmlns:a16="http://schemas.microsoft.com/office/drawing/2014/main" id="{4D93387F-AB26-4B34-9926-A29EB8DFFA55}"/>
              </a:ext>
            </a:extLst>
          </p:cNvPr>
          <p:cNvSpPr txBox="1"/>
          <p:nvPr/>
        </p:nvSpPr>
        <p:spPr>
          <a:xfrm>
            <a:off x="10060101" y="7133071"/>
            <a:ext cx="3327976" cy="1569660"/>
          </a:xfrm>
          <a:prstGeom prst="rect">
            <a:avLst/>
          </a:prstGeom>
          <a:noFill/>
        </p:spPr>
        <p:txBody>
          <a:bodyPr wrap="square" rtlCol="0">
            <a:spAutoFit/>
          </a:bodyPr>
          <a:lstStyle/>
          <a:p>
            <a:pPr algn="ctr"/>
            <a:r>
              <a:rPr lang="en-US" sz="3200" dirty="0" err="1" smtClean="0">
                <a:solidFill>
                  <a:srgbClr val="6C5336"/>
                </a:solidFill>
                <a:latin typeface="Oswald" pitchFamily="2" charset="0"/>
              </a:rPr>
              <a:t>Trung</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Quốc</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tuyên</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bố</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rút</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quân</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và</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đồng</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thời</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đánh</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phá</a:t>
            </a:r>
            <a:endParaRPr lang="en-US" sz="3200" dirty="0">
              <a:solidFill>
                <a:srgbClr val="6C5336"/>
              </a:solidFill>
              <a:latin typeface="Oswald" pitchFamily="2" charset="0"/>
            </a:endParaRPr>
          </a:p>
        </p:txBody>
      </p:sp>
      <p:pic>
        <p:nvPicPr>
          <p:cNvPr id="44" name="Picture 43"/>
          <p:cNvPicPr>
            <a:picLocks noChangeAspect="1"/>
          </p:cNvPicPr>
          <p:nvPr/>
        </p:nvPicPr>
        <p:blipFill>
          <a:blip r:embed="rId4"/>
          <a:stretch>
            <a:fillRect/>
          </a:stretch>
        </p:blipFill>
        <p:spPr>
          <a:xfrm>
            <a:off x="63675" y="1078801"/>
            <a:ext cx="4908109" cy="3079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5" name="TextBox 44">
            <a:extLst>
              <a:ext uri="{FF2B5EF4-FFF2-40B4-BE49-F238E27FC236}">
                <a16:creationId xmlns:a16="http://schemas.microsoft.com/office/drawing/2014/main" id="{7871478E-E530-41D9-8C40-32C2C76D442C}"/>
              </a:ext>
            </a:extLst>
          </p:cNvPr>
          <p:cNvSpPr txBox="1"/>
          <p:nvPr/>
        </p:nvSpPr>
        <p:spPr>
          <a:xfrm>
            <a:off x="6298754" y="1064014"/>
            <a:ext cx="2095508" cy="584775"/>
          </a:xfrm>
          <a:prstGeom prst="rect">
            <a:avLst/>
          </a:prstGeom>
          <a:noFill/>
        </p:spPr>
        <p:txBody>
          <a:bodyPr wrap="square" rtlCol="0">
            <a:spAutoFit/>
          </a:bodyPr>
          <a:lstStyle/>
          <a:p>
            <a:pPr algn="ctr"/>
            <a:r>
              <a:rPr lang="en-US" sz="3200" dirty="0" smtClean="0">
                <a:solidFill>
                  <a:srgbClr val="6C5336"/>
                </a:solidFill>
                <a:latin typeface="Oswald" panose="020B0604020202020204" charset="0"/>
              </a:rPr>
              <a:t>4/3/1979</a:t>
            </a:r>
            <a:endParaRPr lang="en-US" sz="3200" dirty="0">
              <a:solidFill>
                <a:srgbClr val="6C5336"/>
              </a:solidFill>
              <a:latin typeface="Oswald" panose="020B0604020202020204" charset="0"/>
            </a:endParaRPr>
          </a:p>
        </p:txBody>
      </p:sp>
      <p:pic>
        <p:nvPicPr>
          <p:cNvPr id="3074" name="Picture 2" descr="Nghe lại bản tin kêu gọi cả nước chống Trung Quốc xâm lược năm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5875013"/>
            <a:ext cx="5082284" cy="3851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22024" y="7136095"/>
            <a:ext cx="3992488" cy="1569660"/>
          </a:xfrm>
          <a:prstGeom prst="rect">
            <a:avLst/>
          </a:prstGeom>
          <a:noFill/>
        </p:spPr>
        <p:txBody>
          <a:bodyPr wrap="square" rtlCol="0">
            <a:spAutoFit/>
          </a:bodyPr>
          <a:lstStyle/>
          <a:p>
            <a:r>
              <a:rPr lang="en-US" sz="3200" dirty="0" err="1" smtClean="0">
                <a:solidFill>
                  <a:srgbClr val="6C5336"/>
                </a:solidFill>
                <a:latin typeface="Oswald" panose="020B0604020202020204" charset="0"/>
              </a:rPr>
              <a:t>Trung</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quốc</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đưa</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pháo</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binh</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bắn</a:t>
            </a:r>
            <a:r>
              <a:rPr lang="en-US" sz="3200" dirty="0" smtClean="0">
                <a:solidFill>
                  <a:srgbClr val="6C5336"/>
                </a:solidFill>
                <a:latin typeface="Oswald" panose="020B0604020202020204" charset="0"/>
              </a:rPr>
              <a:t> 1 </a:t>
            </a:r>
            <a:r>
              <a:rPr lang="en-US" sz="3200" dirty="0" err="1" smtClean="0">
                <a:solidFill>
                  <a:srgbClr val="6C5336"/>
                </a:solidFill>
                <a:latin typeface="Oswald" panose="020B0604020202020204" charset="0"/>
              </a:rPr>
              <a:t>số</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lãnh</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thổ</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Việt</a:t>
            </a:r>
            <a:r>
              <a:rPr lang="en-US" sz="3200" dirty="0" smtClean="0">
                <a:solidFill>
                  <a:srgbClr val="6C5336"/>
                </a:solidFill>
                <a:latin typeface="Oswald" panose="020B0604020202020204" charset="0"/>
              </a:rPr>
              <a:t> Nam</a:t>
            </a:r>
            <a:endParaRPr lang="en-US" sz="3200" dirty="0">
              <a:solidFill>
                <a:srgbClr val="6C5336"/>
              </a:solidFill>
              <a:latin typeface="Oswald" panose="020B0604020202020204" charset="0"/>
            </a:endParaRPr>
          </a:p>
        </p:txBody>
      </p:sp>
      <p:pic>
        <p:nvPicPr>
          <p:cNvPr id="3076" name="Picture 4" descr="Vì hoà bình chúng ta đã chấp nhận cho Trung Quốc rút quâ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7084" y="1019740"/>
            <a:ext cx="4791203" cy="3138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0" name="TextBox 49">
            <a:hlinkClick r:id="rId3" action="ppaction://hlinkpres?slideindex=1&amp;slidetitle="/>
            <a:extLst>
              <a:ext uri="{FF2B5EF4-FFF2-40B4-BE49-F238E27FC236}">
                <a16:creationId xmlns:a16="http://schemas.microsoft.com/office/drawing/2014/main" id="{4D93387F-AB26-4B34-9926-A29EB8DFFA55}"/>
              </a:ext>
            </a:extLst>
          </p:cNvPr>
          <p:cNvSpPr txBox="1"/>
          <p:nvPr/>
        </p:nvSpPr>
        <p:spPr>
          <a:xfrm>
            <a:off x="5657728" y="1660543"/>
            <a:ext cx="3327976" cy="1077218"/>
          </a:xfrm>
          <a:prstGeom prst="rect">
            <a:avLst/>
          </a:prstGeom>
          <a:noFill/>
        </p:spPr>
        <p:txBody>
          <a:bodyPr wrap="square" rtlCol="0">
            <a:spAutoFit/>
          </a:bodyPr>
          <a:lstStyle/>
          <a:p>
            <a:pPr algn="ctr"/>
            <a:r>
              <a:rPr lang="en-US" sz="3200" dirty="0" err="1" smtClean="0">
                <a:solidFill>
                  <a:srgbClr val="6C5336"/>
                </a:solidFill>
                <a:latin typeface="Oswald" pitchFamily="2" charset="0"/>
              </a:rPr>
              <a:t>Kêu</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gọi</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cả</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nước</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chống</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Trung</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Quốc</a:t>
            </a:r>
            <a:endParaRPr lang="en-US" sz="3200" dirty="0">
              <a:solidFill>
                <a:srgbClr val="6C5336"/>
              </a:solidFill>
              <a:latin typeface="Oswald" pitchFamily="2" charset="0"/>
            </a:endParaRPr>
          </a:p>
        </p:txBody>
      </p:sp>
      <p:sp>
        <p:nvSpPr>
          <p:cNvPr id="71" name="TextBox 70">
            <a:extLst>
              <a:ext uri="{FF2B5EF4-FFF2-40B4-BE49-F238E27FC236}">
                <a16:creationId xmlns:a16="http://schemas.microsoft.com/office/drawing/2014/main" id="{DC1E8E93-9761-4904-9B6F-77F71018BFED}"/>
              </a:ext>
            </a:extLst>
          </p:cNvPr>
          <p:cNvSpPr txBox="1"/>
          <p:nvPr/>
        </p:nvSpPr>
        <p:spPr>
          <a:xfrm>
            <a:off x="14278965" y="1045301"/>
            <a:ext cx="2747662" cy="584775"/>
          </a:xfrm>
          <a:prstGeom prst="rect">
            <a:avLst/>
          </a:prstGeom>
          <a:noFill/>
        </p:spPr>
        <p:txBody>
          <a:bodyPr wrap="square" rtlCol="0">
            <a:spAutoFit/>
          </a:bodyPr>
          <a:lstStyle/>
          <a:p>
            <a:pPr algn="ctr"/>
            <a:r>
              <a:rPr lang="en-US" sz="3200" dirty="0" smtClean="0">
                <a:solidFill>
                  <a:srgbClr val="6C5336"/>
                </a:solidFill>
                <a:latin typeface="Oswald" panose="020B0604020202020204" charset="0"/>
              </a:rPr>
              <a:t>4/1984 - 5/1989</a:t>
            </a:r>
            <a:endParaRPr lang="en-US" sz="3200" dirty="0">
              <a:solidFill>
                <a:srgbClr val="6C5336"/>
              </a:solidFill>
              <a:latin typeface="Oswald" panose="020B0604020202020204" charset="0"/>
            </a:endParaRPr>
          </a:p>
        </p:txBody>
      </p:sp>
      <p:pic>
        <p:nvPicPr>
          <p:cNvPr id="3078" name="Picture 6" descr="Mặt trận Vị Xuyên: Chiến thuật khiến quân đội Trung Quốc thất bạ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77616" y="5909295"/>
            <a:ext cx="4910384" cy="3801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860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000"/>
                                        <p:tgtEl>
                                          <p:spTgt spid="44"/>
                                        </p:tgtEl>
                                      </p:cBhvr>
                                    </p:animEffect>
                                    <p:anim calcmode="lin" valueType="num">
                                      <p:cBhvr>
                                        <p:cTn id="50" dur="1000" fill="hold"/>
                                        <p:tgtEl>
                                          <p:spTgt spid="44"/>
                                        </p:tgtEl>
                                        <p:attrNameLst>
                                          <p:attrName>ppt_x</p:attrName>
                                        </p:attrNameLst>
                                      </p:cBhvr>
                                      <p:tavLst>
                                        <p:tav tm="0">
                                          <p:val>
                                            <p:strVal val="#ppt_x"/>
                                          </p:val>
                                        </p:tav>
                                        <p:tav tm="100000">
                                          <p:val>
                                            <p:strVal val="#ppt_x"/>
                                          </p:val>
                                        </p:tav>
                                      </p:tavLst>
                                    </p:anim>
                                    <p:anim calcmode="lin" valueType="num">
                                      <p:cBhvr>
                                        <p:cTn id="51" dur="1000" fill="hold"/>
                                        <p:tgtEl>
                                          <p:spTgt spid="4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1000"/>
                                        <p:tgtEl>
                                          <p:spTgt spid="47"/>
                                        </p:tgtEl>
                                      </p:cBhvr>
                                    </p:animEffect>
                                    <p:anim calcmode="lin" valueType="num">
                                      <p:cBhvr>
                                        <p:cTn id="55" dur="1000" fill="hold"/>
                                        <p:tgtEl>
                                          <p:spTgt spid="47"/>
                                        </p:tgtEl>
                                        <p:attrNameLst>
                                          <p:attrName>ppt_x</p:attrName>
                                        </p:attrNameLst>
                                      </p:cBhvr>
                                      <p:tavLst>
                                        <p:tav tm="0">
                                          <p:val>
                                            <p:strVal val="#ppt_x"/>
                                          </p:val>
                                        </p:tav>
                                        <p:tav tm="100000">
                                          <p:val>
                                            <p:strVal val="#ppt_x"/>
                                          </p:val>
                                        </p:tav>
                                      </p:tavLst>
                                    </p:anim>
                                    <p:anim calcmode="lin" valueType="num">
                                      <p:cBhvr>
                                        <p:cTn id="5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wipe(left)">
                                      <p:cBhvr>
                                        <p:cTn id="61" dur="1000"/>
                                        <p:tgtEl>
                                          <p:spTgt spid="98"/>
                                        </p:tgtEl>
                                      </p:cBhvr>
                                    </p:animEffect>
                                  </p:childTnLst>
                                </p:cTn>
                              </p:par>
                            </p:childTnLst>
                          </p:cTn>
                        </p:par>
                        <p:par>
                          <p:cTn id="62" fill="hold">
                            <p:stCondLst>
                              <p:cond delay="1000"/>
                            </p:stCondLst>
                            <p:childTnLst>
                              <p:par>
                                <p:cTn id="63" presetID="53" presetClass="entr" presetSubtype="16"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Effect transition="in" filter="fade">
                                      <p:cBhvr>
                                        <p:cTn id="67" dur="500"/>
                                        <p:tgtEl>
                                          <p:spTgt spid="30"/>
                                        </p:tgtEl>
                                      </p:cBhvr>
                                    </p:animEffect>
                                  </p:childTnLst>
                                </p:cTn>
                              </p:par>
                            </p:childTnLst>
                          </p:cTn>
                        </p:par>
                        <p:par>
                          <p:cTn id="68" fill="hold">
                            <p:stCondLst>
                              <p:cond delay="1500"/>
                            </p:stCondLst>
                            <p:childTnLst>
                              <p:par>
                                <p:cTn id="69" presetID="53" presetClass="entr" presetSubtype="16" fill="hold" grpId="0" nodeType="after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500" fill="hold"/>
                                        <p:tgtEl>
                                          <p:spTgt spid="27"/>
                                        </p:tgtEl>
                                        <p:attrNameLst>
                                          <p:attrName>ppt_w</p:attrName>
                                        </p:attrNameLst>
                                      </p:cBhvr>
                                      <p:tavLst>
                                        <p:tav tm="0">
                                          <p:val>
                                            <p:fltVal val="0"/>
                                          </p:val>
                                        </p:tav>
                                        <p:tav tm="100000">
                                          <p:val>
                                            <p:strVal val="#ppt_w"/>
                                          </p:val>
                                        </p:tav>
                                      </p:tavLst>
                                    </p:anim>
                                    <p:anim calcmode="lin" valueType="num">
                                      <p:cBhvr>
                                        <p:cTn id="72" dur="500" fill="hold"/>
                                        <p:tgtEl>
                                          <p:spTgt spid="27"/>
                                        </p:tgtEl>
                                        <p:attrNameLst>
                                          <p:attrName>ppt_h</p:attrName>
                                        </p:attrNameLst>
                                      </p:cBhvr>
                                      <p:tavLst>
                                        <p:tav tm="0">
                                          <p:val>
                                            <p:fltVal val="0"/>
                                          </p:val>
                                        </p:tav>
                                        <p:tav tm="100000">
                                          <p:val>
                                            <p:strVal val="#ppt_h"/>
                                          </p:val>
                                        </p:tav>
                                      </p:tavLst>
                                    </p:anim>
                                    <p:animEffect transition="in" filter="fade">
                                      <p:cBhvr>
                                        <p:cTn id="73" dur="500"/>
                                        <p:tgtEl>
                                          <p:spTgt spid="27"/>
                                        </p:tgtEl>
                                      </p:cBhvr>
                                    </p:animEffect>
                                  </p:childTnLst>
                                </p:cTn>
                              </p:par>
                            </p:childTnLst>
                          </p:cTn>
                        </p:par>
                        <p:par>
                          <p:cTn id="74" fill="hold">
                            <p:stCondLst>
                              <p:cond delay="2000"/>
                            </p:stCondLst>
                            <p:childTnLst>
                              <p:par>
                                <p:cTn id="75" presetID="53" presetClass="entr" presetSubtype="16" fill="hold" grpId="0" nodeType="after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Effect transition="in" filter="fade">
                                      <p:cBhvr>
                                        <p:cTn id="79" dur="500"/>
                                        <p:tgtEl>
                                          <p:spTgt spid="28"/>
                                        </p:tgtEl>
                                      </p:cBhvr>
                                    </p:animEffect>
                                  </p:childTnLst>
                                </p:cTn>
                              </p:par>
                            </p:childTnLst>
                          </p:cTn>
                        </p:par>
                        <p:par>
                          <p:cTn id="80" fill="hold">
                            <p:stCondLst>
                              <p:cond delay="2500"/>
                            </p:stCondLst>
                            <p:childTnLst>
                              <p:par>
                                <p:cTn id="81" presetID="22" presetClass="entr" presetSubtype="4" fill="hold"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down)">
                                      <p:cBhvr>
                                        <p:cTn id="83" dur="500"/>
                                        <p:tgtEl>
                                          <p:spTgt spid="29"/>
                                        </p:tgtEl>
                                      </p:cBhvr>
                                    </p:animEffect>
                                  </p:childTnLst>
                                </p:cTn>
                              </p:par>
                            </p:childTnLst>
                          </p:cTn>
                        </p:par>
                        <p:par>
                          <p:cTn id="84" fill="hold">
                            <p:stCondLst>
                              <p:cond delay="3000"/>
                            </p:stCondLst>
                            <p:childTnLst>
                              <p:par>
                                <p:cTn id="85" presetID="53" presetClass="entr" presetSubtype="16"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p:cTn id="87" dur="500" fill="hold"/>
                                        <p:tgtEl>
                                          <p:spTgt spid="31"/>
                                        </p:tgtEl>
                                        <p:attrNameLst>
                                          <p:attrName>ppt_w</p:attrName>
                                        </p:attrNameLst>
                                      </p:cBhvr>
                                      <p:tavLst>
                                        <p:tav tm="0">
                                          <p:val>
                                            <p:fltVal val="0"/>
                                          </p:val>
                                        </p:tav>
                                        <p:tav tm="100000">
                                          <p:val>
                                            <p:strVal val="#ppt_w"/>
                                          </p:val>
                                        </p:tav>
                                      </p:tavLst>
                                    </p:anim>
                                    <p:anim calcmode="lin" valueType="num">
                                      <p:cBhvr>
                                        <p:cTn id="88" dur="500" fill="hold"/>
                                        <p:tgtEl>
                                          <p:spTgt spid="31"/>
                                        </p:tgtEl>
                                        <p:attrNameLst>
                                          <p:attrName>ppt_h</p:attrName>
                                        </p:attrNameLst>
                                      </p:cBhvr>
                                      <p:tavLst>
                                        <p:tav tm="0">
                                          <p:val>
                                            <p:fltVal val="0"/>
                                          </p:val>
                                        </p:tav>
                                        <p:tav tm="100000">
                                          <p:val>
                                            <p:strVal val="#ppt_h"/>
                                          </p:val>
                                        </p:tav>
                                      </p:tavLst>
                                    </p:anim>
                                    <p:animEffect transition="in" filter="fade">
                                      <p:cBhvr>
                                        <p:cTn id="89" dur="500"/>
                                        <p:tgtEl>
                                          <p:spTgt spid="31"/>
                                        </p:tgtEl>
                                      </p:cBhvr>
                                    </p:animEffect>
                                  </p:childTnLst>
                                </p:cTn>
                              </p:par>
                            </p:childTnLst>
                          </p:cTn>
                        </p:par>
                        <p:par>
                          <p:cTn id="90" fill="hold">
                            <p:stCondLst>
                              <p:cond delay="350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42" presetClass="entr" presetSubtype="0" fill="hold" nodeType="withEffect">
                                  <p:stCondLst>
                                    <p:cond delay="0"/>
                                  </p:stCondLst>
                                  <p:childTnLst>
                                    <p:set>
                                      <p:cBhvr>
                                        <p:cTn id="97" dur="1" fill="hold">
                                          <p:stCondLst>
                                            <p:cond delay="0"/>
                                          </p:stCondLst>
                                        </p:cTn>
                                        <p:tgtEl>
                                          <p:spTgt spid="3074"/>
                                        </p:tgtEl>
                                        <p:attrNameLst>
                                          <p:attrName>style.visibility</p:attrName>
                                        </p:attrNameLst>
                                      </p:cBhvr>
                                      <p:to>
                                        <p:strVal val="visible"/>
                                      </p:to>
                                    </p:set>
                                    <p:animEffect transition="in" filter="fade">
                                      <p:cBhvr>
                                        <p:cTn id="98" dur="1000"/>
                                        <p:tgtEl>
                                          <p:spTgt spid="3074"/>
                                        </p:tgtEl>
                                      </p:cBhvr>
                                    </p:animEffect>
                                    <p:anim calcmode="lin" valueType="num">
                                      <p:cBhvr>
                                        <p:cTn id="99" dur="1000" fill="hold"/>
                                        <p:tgtEl>
                                          <p:spTgt spid="3074"/>
                                        </p:tgtEl>
                                        <p:attrNameLst>
                                          <p:attrName>ppt_x</p:attrName>
                                        </p:attrNameLst>
                                      </p:cBhvr>
                                      <p:tavLst>
                                        <p:tav tm="0">
                                          <p:val>
                                            <p:strVal val="#ppt_x"/>
                                          </p:val>
                                        </p:tav>
                                        <p:tav tm="100000">
                                          <p:val>
                                            <p:strVal val="#ppt_x"/>
                                          </p:val>
                                        </p:tav>
                                      </p:tavLst>
                                    </p:anim>
                                    <p:anim calcmode="lin" valueType="num">
                                      <p:cBhvr>
                                        <p:cTn id="100" dur="1000" fill="hold"/>
                                        <p:tgtEl>
                                          <p:spTgt spid="3074"/>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1000"/>
                                        <p:tgtEl>
                                          <p:spTgt spid="50"/>
                                        </p:tgtEl>
                                      </p:cBhvr>
                                    </p:animEffect>
                                    <p:anim calcmode="lin" valueType="num">
                                      <p:cBhvr>
                                        <p:cTn id="104" dur="1000" fill="hold"/>
                                        <p:tgtEl>
                                          <p:spTgt spid="50"/>
                                        </p:tgtEl>
                                        <p:attrNameLst>
                                          <p:attrName>ppt_x</p:attrName>
                                        </p:attrNameLst>
                                      </p:cBhvr>
                                      <p:tavLst>
                                        <p:tav tm="0">
                                          <p:val>
                                            <p:strVal val="#ppt_x"/>
                                          </p:val>
                                        </p:tav>
                                        <p:tav tm="100000">
                                          <p:val>
                                            <p:strVal val="#ppt_x"/>
                                          </p:val>
                                        </p:tav>
                                      </p:tavLst>
                                    </p:anim>
                                    <p:anim calcmode="lin" valueType="num">
                                      <p:cBhvr>
                                        <p:cTn id="105" dur="1000" fill="hold"/>
                                        <p:tgtEl>
                                          <p:spTgt spid="50"/>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fade">
                                      <p:cBhvr>
                                        <p:cTn id="108" dur="500"/>
                                        <p:tgtEl>
                                          <p:spTgt spid="45"/>
                                        </p:tgtEl>
                                      </p:cBhvr>
                                    </p:animEffect>
                                    <p:anim calcmode="lin" valueType="num">
                                      <p:cBhvr>
                                        <p:cTn id="109" dur="500" fill="hold"/>
                                        <p:tgtEl>
                                          <p:spTgt spid="45"/>
                                        </p:tgtEl>
                                        <p:attrNameLst>
                                          <p:attrName>ppt_x</p:attrName>
                                        </p:attrNameLst>
                                      </p:cBhvr>
                                      <p:tavLst>
                                        <p:tav tm="0">
                                          <p:val>
                                            <p:strVal val="#ppt_x"/>
                                          </p:val>
                                        </p:tav>
                                        <p:tav tm="100000">
                                          <p:val>
                                            <p:strVal val="#ppt_x"/>
                                          </p:val>
                                        </p:tav>
                                      </p:tavLst>
                                    </p:anim>
                                    <p:anim calcmode="lin" valueType="num">
                                      <p:cBhvr>
                                        <p:cTn id="110"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01"/>
                                        </p:tgtEl>
                                        <p:attrNameLst>
                                          <p:attrName>style.visibility</p:attrName>
                                        </p:attrNameLst>
                                      </p:cBhvr>
                                      <p:to>
                                        <p:strVal val="visible"/>
                                      </p:to>
                                    </p:set>
                                    <p:animEffect transition="in" filter="wipe(left)">
                                      <p:cBhvr>
                                        <p:cTn id="115" dur="500"/>
                                        <p:tgtEl>
                                          <p:spTgt spid="101"/>
                                        </p:tgtEl>
                                      </p:cBhvr>
                                    </p:animEffect>
                                  </p:childTnLst>
                                </p:cTn>
                              </p:par>
                            </p:childTnLst>
                          </p:cTn>
                        </p:par>
                        <p:par>
                          <p:cTn id="116" fill="hold">
                            <p:stCondLst>
                              <p:cond delay="500"/>
                            </p:stCondLst>
                            <p:childTnLst>
                              <p:par>
                                <p:cTn id="117" presetID="53" presetClass="entr" presetSubtype="16" fill="hold" grpId="0" nodeType="afterEffect">
                                  <p:stCondLst>
                                    <p:cond delay="0"/>
                                  </p:stCondLst>
                                  <p:childTnLst>
                                    <p:set>
                                      <p:cBhvr>
                                        <p:cTn id="118" dur="1" fill="hold">
                                          <p:stCondLst>
                                            <p:cond delay="0"/>
                                          </p:stCondLst>
                                        </p:cTn>
                                        <p:tgtEl>
                                          <p:spTgt spid="60"/>
                                        </p:tgtEl>
                                        <p:attrNameLst>
                                          <p:attrName>style.visibility</p:attrName>
                                        </p:attrNameLst>
                                      </p:cBhvr>
                                      <p:to>
                                        <p:strVal val="visible"/>
                                      </p:to>
                                    </p:set>
                                    <p:anim calcmode="lin" valueType="num">
                                      <p:cBhvr>
                                        <p:cTn id="119" dur="500" fill="hold"/>
                                        <p:tgtEl>
                                          <p:spTgt spid="60"/>
                                        </p:tgtEl>
                                        <p:attrNameLst>
                                          <p:attrName>ppt_w</p:attrName>
                                        </p:attrNameLst>
                                      </p:cBhvr>
                                      <p:tavLst>
                                        <p:tav tm="0">
                                          <p:val>
                                            <p:fltVal val="0"/>
                                          </p:val>
                                        </p:tav>
                                        <p:tav tm="100000">
                                          <p:val>
                                            <p:strVal val="#ppt_w"/>
                                          </p:val>
                                        </p:tav>
                                      </p:tavLst>
                                    </p:anim>
                                    <p:anim calcmode="lin" valueType="num">
                                      <p:cBhvr>
                                        <p:cTn id="120" dur="500" fill="hold"/>
                                        <p:tgtEl>
                                          <p:spTgt spid="60"/>
                                        </p:tgtEl>
                                        <p:attrNameLst>
                                          <p:attrName>ppt_h</p:attrName>
                                        </p:attrNameLst>
                                      </p:cBhvr>
                                      <p:tavLst>
                                        <p:tav tm="0">
                                          <p:val>
                                            <p:fltVal val="0"/>
                                          </p:val>
                                        </p:tav>
                                        <p:tav tm="100000">
                                          <p:val>
                                            <p:strVal val="#ppt_h"/>
                                          </p:val>
                                        </p:tav>
                                      </p:tavLst>
                                    </p:anim>
                                    <p:animEffect transition="in" filter="fade">
                                      <p:cBhvr>
                                        <p:cTn id="121" dur="500"/>
                                        <p:tgtEl>
                                          <p:spTgt spid="60"/>
                                        </p:tgtEl>
                                      </p:cBhvr>
                                    </p:animEffect>
                                  </p:childTnLst>
                                </p:cTn>
                              </p:par>
                            </p:childTnLst>
                          </p:cTn>
                        </p:par>
                        <p:par>
                          <p:cTn id="122" fill="hold">
                            <p:stCondLst>
                              <p:cond delay="1000"/>
                            </p:stCondLst>
                            <p:childTnLst>
                              <p:par>
                                <p:cTn id="123" presetID="53" presetClass="entr" presetSubtype="16" fill="hold" grpId="0" nodeType="afterEffect">
                                  <p:stCondLst>
                                    <p:cond delay="0"/>
                                  </p:stCondLst>
                                  <p:childTnLst>
                                    <p:set>
                                      <p:cBhvr>
                                        <p:cTn id="124" dur="1" fill="hold">
                                          <p:stCondLst>
                                            <p:cond delay="0"/>
                                          </p:stCondLst>
                                        </p:cTn>
                                        <p:tgtEl>
                                          <p:spTgt spid="57"/>
                                        </p:tgtEl>
                                        <p:attrNameLst>
                                          <p:attrName>style.visibility</p:attrName>
                                        </p:attrNameLst>
                                      </p:cBhvr>
                                      <p:to>
                                        <p:strVal val="visible"/>
                                      </p:to>
                                    </p:set>
                                    <p:anim calcmode="lin" valueType="num">
                                      <p:cBhvr>
                                        <p:cTn id="125" dur="500" fill="hold"/>
                                        <p:tgtEl>
                                          <p:spTgt spid="57"/>
                                        </p:tgtEl>
                                        <p:attrNameLst>
                                          <p:attrName>ppt_w</p:attrName>
                                        </p:attrNameLst>
                                      </p:cBhvr>
                                      <p:tavLst>
                                        <p:tav tm="0">
                                          <p:val>
                                            <p:fltVal val="0"/>
                                          </p:val>
                                        </p:tav>
                                        <p:tav tm="100000">
                                          <p:val>
                                            <p:strVal val="#ppt_w"/>
                                          </p:val>
                                        </p:tav>
                                      </p:tavLst>
                                    </p:anim>
                                    <p:anim calcmode="lin" valueType="num">
                                      <p:cBhvr>
                                        <p:cTn id="126" dur="500" fill="hold"/>
                                        <p:tgtEl>
                                          <p:spTgt spid="57"/>
                                        </p:tgtEl>
                                        <p:attrNameLst>
                                          <p:attrName>ppt_h</p:attrName>
                                        </p:attrNameLst>
                                      </p:cBhvr>
                                      <p:tavLst>
                                        <p:tav tm="0">
                                          <p:val>
                                            <p:fltVal val="0"/>
                                          </p:val>
                                        </p:tav>
                                        <p:tav tm="100000">
                                          <p:val>
                                            <p:strVal val="#ppt_h"/>
                                          </p:val>
                                        </p:tav>
                                      </p:tavLst>
                                    </p:anim>
                                    <p:animEffect transition="in" filter="fade">
                                      <p:cBhvr>
                                        <p:cTn id="127" dur="500"/>
                                        <p:tgtEl>
                                          <p:spTgt spid="57"/>
                                        </p:tgtEl>
                                      </p:cBhvr>
                                    </p:animEffect>
                                  </p:childTnLst>
                                </p:cTn>
                              </p:par>
                            </p:childTnLst>
                          </p:cTn>
                        </p:par>
                        <p:par>
                          <p:cTn id="128" fill="hold">
                            <p:stCondLst>
                              <p:cond delay="1500"/>
                            </p:stCondLst>
                            <p:childTnLst>
                              <p:par>
                                <p:cTn id="129" presetID="53" presetClass="entr" presetSubtype="16" fill="hold" grpId="0" nodeType="afterEffect">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cBhvr>
                                        <p:cTn id="131" dur="500" fill="hold"/>
                                        <p:tgtEl>
                                          <p:spTgt spid="58"/>
                                        </p:tgtEl>
                                        <p:attrNameLst>
                                          <p:attrName>ppt_w</p:attrName>
                                        </p:attrNameLst>
                                      </p:cBhvr>
                                      <p:tavLst>
                                        <p:tav tm="0">
                                          <p:val>
                                            <p:fltVal val="0"/>
                                          </p:val>
                                        </p:tav>
                                        <p:tav tm="100000">
                                          <p:val>
                                            <p:strVal val="#ppt_w"/>
                                          </p:val>
                                        </p:tav>
                                      </p:tavLst>
                                    </p:anim>
                                    <p:anim calcmode="lin" valueType="num">
                                      <p:cBhvr>
                                        <p:cTn id="132" dur="500" fill="hold"/>
                                        <p:tgtEl>
                                          <p:spTgt spid="58"/>
                                        </p:tgtEl>
                                        <p:attrNameLst>
                                          <p:attrName>ppt_h</p:attrName>
                                        </p:attrNameLst>
                                      </p:cBhvr>
                                      <p:tavLst>
                                        <p:tav tm="0">
                                          <p:val>
                                            <p:fltVal val="0"/>
                                          </p:val>
                                        </p:tav>
                                        <p:tav tm="100000">
                                          <p:val>
                                            <p:strVal val="#ppt_h"/>
                                          </p:val>
                                        </p:tav>
                                      </p:tavLst>
                                    </p:anim>
                                    <p:animEffect transition="in" filter="fade">
                                      <p:cBhvr>
                                        <p:cTn id="133" dur="500"/>
                                        <p:tgtEl>
                                          <p:spTgt spid="58"/>
                                        </p:tgtEl>
                                      </p:cBhvr>
                                    </p:animEffect>
                                  </p:childTnLst>
                                </p:cTn>
                              </p:par>
                            </p:childTnLst>
                          </p:cTn>
                        </p:par>
                        <p:par>
                          <p:cTn id="134" fill="hold">
                            <p:stCondLst>
                              <p:cond delay="2000"/>
                            </p:stCondLst>
                            <p:childTnLst>
                              <p:par>
                                <p:cTn id="135" presetID="22" presetClass="entr" presetSubtype="1" fill="hold" nodeType="after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wipe(up)">
                                      <p:cBhvr>
                                        <p:cTn id="137" dur="500"/>
                                        <p:tgtEl>
                                          <p:spTgt spid="59"/>
                                        </p:tgtEl>
                                      </p:cBhvr>
                                    </p:animEffect>
                                  </p:childTnLst>
                                </p:cTn>
                              </p:par>
                            </p:childTnLst>
                          </p:cTn>
                        </p:par>
                        <p:par>
                          <p:cTn id="138" fill="hold">
                            <p:stCondLst>
                              <p:cond delay="2500"/>
                            </p:stCondLst>
                            <p:childTnLst>
                              <p:par>
                                <p:cTn id="139" presetID="53" presetClass="entr" presetSubtype="16" fill="hold" grpId="0" nodeType="afterEffect">
                                  <p:stCondLst>
                                    <p:cond delay="0"/>
                                  </p:stCondLst>
                                  <p:childTnLst>
                                    <p:set>
                                      <p:cBhvr>
                                        <p:cTn id="140" dur="1" fill="hold">
                                          <p:stCondLst>
                                            <p:cond delay="0"/>
                                          </p:stCondLst>
                                        </p:cTn>
                                        <p:tgtEl>
                                          <p:spTgt spid="61"/>
                                        </p:tgtEl>
                                        <p:attrNameLst>
                                          <p:attrName>style.visibility</p:attrName>
                                        </p:attrNameLst>
                                      </p:cBhvr>
                                      <p:to>
                                        <p:strVal val="visible"/>
                                      </p:to>
                                    </p:set>
                                    <p:anim calcmode="lin" valueType="num">
                                      <p:cBhvr>
                                        <p:cTn id="141" dur="500" fill="hold"/>
                                        <p:tgtEl>
                                          <p:spTgt spid="61"/>
                                        </p:tgtEl>
                                        <p:attrNameLst>
                                          <p:attrName>ppt_w</p:attrName>
                                        </p:attrNameLst>
                                      </p:cBhvr>
                                      <p:tavLst>
                                        <p:tav tm="0">
                                          <p:val>
                                            <p:fltVal val="0"/>
                                          </p:val>
                                        </p:tav>
                                        <p:tav tm="100000">
                                          <p:val>
                                            <p:strVal val="#ppt_w"/>
                                          </p:val>
                                        </p:tav>
                                      </p:tavLst>
                                    </p:anim>
                                    <p:anim calcmode="lin" valueType="num">
                                      <p:cBhvr>
                                        <p:cTn id="142" dur="500" fill="hold"/>
                                        <p:tgtEl>
                                          <p:spTgt spid="61"/>
                                        </p:tgtEl>
                                        <p:attrNameLst>
                                          <p:attrName>ppt_h</p:attrName>
                                        </p:attrNameLst>
                                      </p:cBhvr>
                                      <p:tavLst>
                                        <p:tav tm="0">
                                          <p:val>
                                            <p:fltVal val="0"/>
                                          </p:val>
                                        </p:tav>
                                        <p:tav tm="100000">
                                          <p:val>
                                            <p:strVal val="#ppt_h"/>
                                          </p:val>
                                        </p:tav>
                                      </p:tavLst>
                                    </p:anim>
                                    <p:animEffect transition="in" filter="fade">
                                      <p:cBhvr>
                                        <p:cTn id="143" dur="500"/>
                                        <p:tgtEl>
                                          <p:spTgt spid="61"/>
                                        </p:tgtEl>
                                      </p:cBhvr>
                                    </p:animEffect>
                                  </p:childTnLst>
                                </p:cTn>
                              </p:par>
                            </p:childTnLst>
                          </p:cTn>
                        </p:par>
                        <p:par>
                          <p:cTn id="144" fill="hold">
                            <p:stCondLst>
                              <p:cond delay="3000"/>
                            </p:stCondLst>
                            <p:childTnLst>
                              <p:par>
                                <p:cTn id="145" presetID="53" presetClass="entr" presetSubtype="16" fill="hold" grpId="0" nodeType="afterEffect">
                                  <p:stCondLst>
                                    <p:cond delay="0"/>
                                  </p:stCondLst>
                                  <p:childTnLst>
                                    <p:set>
                                      <p:cBhvr>
                                        <p:cTn id="146" dur="1" fill="hold">
                                          <p:stCondLst>
                                            <p:cond delay="0"/>
                                          </p:stCondLst>
                                        </p:cTn>
                                        <p:tgtEl>
                                          <p:spTgt spid="56"/>
                                        </p:tgtEl>
                                        <p:attrNameLst>
                                          <p:attrName>style.visibility</p:attrName>
                                        </p:attrNameLst>
                                      </p:cBhvr>
                                      <p:to>
                                        <p:strVal val="visible"/>
                                      </p:to>
                                    </p:set>
                                    <p:anim calcmode="lin" valueType="num">
                                      <p:cBhvr>
                                        <p:cTn id="147" dur="500" fill="hold"/>
                                        <p:tgtEl>
                                          <p:spTgt spid="56"/>
                                        </p:tgtEl>
                                        <p:attrNameLst>
                                          <p:attrName>ppt_w</p:attrName>
                                        </p:attrNameLst>
                                      </p:cBhvr>
                                      <p:tavLst>
                                        <p:tav tm="0">
                                          <p:val>
                                            <p:fltVal val="0"/>
                                          </p:val>
                                        </p:tav>
                                        <p:tav tm="100000">
                                          <p:val>
                                            <p:strVal val="#ppt_w"/>
                                          </p:val>
                                        </p:tav>
                                      </p:tavLst>
                                    </p:anim>
                                    <p:anim calcmode="lin" valueType="num">
                                      <p:cBhvr>
                                        <p:cTn id="148" dur="500" fill="hold"/>
                                        <p:tgtEl>
                                          <p:spTgt spid="56"/>
                                        </p:tgtEl>
                                        <p:attrNameLst>
                                          <p:attrName>ppt_h</p:attrName>
                                        </p:attrNameLst>
                                      </p:cBhvr>
                                      <p:tavLst>
                                        <p:tav tm="0">
                                          <p:val>
                                            <p:fltVal val="0"/>
                                          </p:val>
                                        </p:tav>
                                        <p:tav tm="100000">
                                          <p:val>
                                            <p:strVal val="#ppt_h"/>
                                          </p:val>
                                        </p:tav>
                                      </p:tavLst>
                                    </p:anim>
                                    <p:animEffect transition="in" filter="fade">
                                      <p:cBhvr>
                                        <p:cTn id="149" dur="500"/>
                                        <p:tgtEl>
                                          <p:spTgt spid="56"/>
                                        </p:tgtEl>
                                      </p:cBhvr>
                                    </p:animEffect>
                                  </p:childTnLst>
                                </p:cTn>
                              </p:par>
                              <p:par>
                                <p:cTn id="150" presetID="47" presetClass="entr" presetSubtype="0" fill="hold" grpId="0" nodeType="withEffect">
                                  <p:stCondLst>
                                    <p:cond delay="0"/>
                                  </p:stCondLst>
                                  <p:childTnLst>
                                    <p:set>
                                      <p:cBhvr>
                                        <p:cTn id="151" dur="1" fill="hold">
                                          <p:stCondLst>
                                            <p:cond delay="0"/>
                                          </p:stCondLst>
                                        </p:cTn>
                                        <p:tgtEl>
                                          <p:spTgt spid="62"/>
                                        </p:tgtEl>
                                        <p:attrNameLst>
                                          <p:attrName>style.visibility</p:attrName>
                                        </p:attrNameLst>
                                      </p:cBhvr>
                                      <p:to>
                                        <p:strVal val="visible"/>
                                      </p:to>
                                    </p:set>
                                    <p:animEffect transition="in" filter="fade">
                                      <p:cBhvr>
                                        <p:cTn id="152" dur="500"/>
                                        <p:tgtEl>
                                          <p:spTgt spid="62"/>
                                        </p:tgtEl>
                                      </p:cBhvr>
                                    </p:animEffect>
                                    <p:anim calcmode="lin" valueType="num">
                                      <p:cBhvr>
                                        <p:cTn id="153" dur="500" fill="hold"/>
                                        <p:tgtEl>
                                          <p:spTgt spid="62"/>
                                        </p:tgtEl>
                                        <p:attrNameLst>
                                          <p:attrName>ppt_x</p:attrName>
                                        </p:attrNameLst>
                                      </p:cBhvr>
                                      <p:tavLst>
                                        <p:tav tm="0">
                                          <p:val>
                                            <p:strVal val="#ppt_x"/>
                                          </p:val>
                                        </p:tav>
                                        <p:tav tm="100000">
                                          <p:val>
                                            <p:strVal val="#ppt_x"/>
                                          </p:val>
                                        </p:tav>
                                      </p:tavLst>
                                    </p:anim>
                                    <p:anim calcmode="lin" valueType="num">
                                      <p:cBhvr>
                                        <p:cTn id="154" dur="500" fill="hold"/>
                                        <p:tgtEl>
                                          <p:spTgt spid="62"/>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2"/>
                                        </p:tgtEl>
                                        <p:attrNameLst>
                                          <p:attrName>style.visibility</p:attrName>
                                        </p:attrNameLst>
                                      </p:cBhvr>
                                      <p:to>
                                        <p:strVal val="visible"/>
                                      </p:to>
                                    </p:set>
                                    <p:animEffect transition="in" filter="fade">
                                      <p:cBhvr>
                                        <p:cTn id="157" dur="1000"/>
                                        <p:tgtEl>
                                          <p:spTgt spid="2"/>
                                        </p:tgtEl>
                                      </p:cBhvr>
                                    </p:animEffect>
                                    <p:anim calcmode="lin" valueType="num">
                                      <p:cBhvr>
                                        <p:cTn id="158" dur="1000" fill="hold"/>
                                        <p:tgtEl>
                                          <p:spTgt spid="2"/>
                                        </p:tgtEl>
                                        <p:attrNameLst>
                                          <p:attrName>ppt_x</p:attrName>
                                        </p:attrNameLst>
                                      </p:cBhvr>
                                      <p:tavLst>
                                        <p:tav tm="0">
                                          <p:val>
                                            <p:strVal val="#ppt_x"/>
                                          </p:val>
                                        </p:tav>
                                        <p:tav tm="100000">
                                          <p:val>
                                            <p:strVal val="#ppt_x"/>
                                          </p:val>
                                        </p:tav>
                                      </p:tavLst>
                                    </p:anim>
                                    <p:anim calcmode="lin" valueType="num">
                                      <p:cBhvr>
                                        <p:cTn id="159" dur="1000" fill="hold"/>
                                        <p:tgtEl>
                                          <p:spTgt spid="2"/>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3076"/>
                                        </p:tgtEl>
                                        <p:attrNameLst>
                                          <p:attrName>style.visibility</p:attrName>
                                        </p:attrNameLst>
                                      </p:cBhvr>
                                      <p:to>
                                        <p:strVal val="visible"/>
                                      </p:to>
                                    </p:set>
                                    <p:animEffect transition="in" filter="fade">
                                      <p:cBhvr>
                                        <p:cTn id="162" dur="1000"/>
                                        <p:tgtEl>
                                          <p:spTgt spid="3076"/>
                                        </p:tgtEl>
                                      </p:cBhvr>
                                    </p:animEffect>
                                    <p:anim calcmode="lin" valueType="num">
                                      <p:cBhvr>
                                        <p:cTn id="163" dur="1000" fill="hold"/>
                                        <p:tgtEl>
                                          <p:spTgt spid="3076"/>
                                        </p:tgtEl>
                                        <p:attrNameLst>
                                          <p:attrName>ppt_x</p:attrName>
                                        </p:attrNameLst>
                                      </p:cBhvr>
                                      <p:tavLst>
                                        <p:tav tm="0">
                                          <p:val>
                                            <p:strVal val="#ppt_x"/>
                                          </p:val>
                                        </p:tav>
                                        <p:tav tm="100000">
                                          <p:val>
                                            <p:strVal val="#ppt_x"/>
                                          </p:val>
                                        </p:tav>
                                      </p:tavLst>
                                    </p:anim>
                                    <p:anim calcmode="lin" valueType="num">
                                      <p:cBhvr>
                                        <p:cTn id="16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110"/>
                                        </p:tgtEl>
                                        <p:attrNameLst>
                                          <p:attrName>style.visibility</p:attrName>
                                        </p:attrNameLst>
                                      </p:cBhvr>
                                      <p:to>
                                        <p:strVal val="visible"/>
                                      </p:to>
                                    </p:set>
                                    <p:animEffect transition="in" filter="wipe(left)">
                                      <p:cBhvr>
                                        <p:cTn id="169" dur="500"/>
                                        <p:tgtEl>
                                          <p:spTgt spid="110"/>
                                        </p:tgtEl>
                                      </p:cBhvr>
                                    </p:animEffect>
                                  </p:childTnLst>
                                </p:cTn>
                              </p:par>
                            </p:childTnLst>
                          </p:cTn>
                        </p:par>
                        <p:par>
                          <p:cTn id="170" fill="hold">
                            <p:stCondLst>
                              <p:cond delay="500"/>
                            </p:stCondLst>
                            <p:childTnLst>
                              <p:par>
                                <p:cTn id="171" presetID="53" presetClass="entr" presetSubtype="16" fill="hold" grpId="0" nodeType="afterEffect">
                                  <p:stCondLst>
                                    <p:cond delay="0"/>
                                  </p:stCondLst>
                                  <p:childTnLst>
                                    <p:set>
                                      <p:cBhvr>
                                        <p:cTn id="172" dur="1" fill="hold">
                                          <p:stCondLst>
                                            <p:cond delay="0"/>
                                          </p:stCondLst>
                                        </p:cTn>
                                        <p:tgtEl>
                                          <p:spTgt spid="69"/>
                                        </p:tgtEl>
                                        <p:attrNameLst>
                                          <p:attrName>style.visibility</p:attrName>
                                        </p:attrNameLst>
                                      </p:cBhvr>
                                      <p:to>
                                        <p:strVal val="visible"/>
                                      </p:to>
                                    </p:set>
                                    <p:anim calcmode="lin" valueType="num">
                                      <p:cBhvr>
                                        <p:cTn id="173" dur="500" fill="hold"/>
                                        <p:tgtEl>
                                          <p:spTgt spid="69"/>
                                        </p:tgtEl>
                                        <p:attrNameLst>
                                          <p:attrName>ppt_w</p:attrName>
                                        </p:attrNameLst>
                                      </p:cBhvr>
                                      <p:tavLst>
                                        <p:tav tm="0">
                                          <p:val>
                                            <p:fltVal val="0"/>
                                          </p:val>
                                        </p:tav>
                                        <p:tav tm="100000">
                                          <p:val>
                                            <p:strVal val="#ppt_w"/>
                                          </p:val>
                                        </p:tav>
                                      </p:tavLst>
                                    </p:anim>
                                    <p:anim calcmode="lin" valueType="num">
                                      <p:cBhvr>
                                        <p:cTn id="174" dur="500" fill="hold"/>
                                        <p:tgtEl>
                                          <p:spTgt spid="69"/>
                                        </p:tgtEl>
                                        <p:attrNameLst>
                                          <p:attrName>ppt_h</p:attrName>
                                        </p:attrNameLst>
                                      </p:cBhvr>
                                      <p:tavLst>
                                        <p:tav tm="0">
                                          <p:val>
                                            <p:fltVal val="0"/>
                                          </p:val>
                                        </p:tav>
                                        <p:tav tm="100000">
                                          <p:val>
                                            <p:strVal val="#ppt_h"/>
                                          </p:val>
                                        </p:tav>
                                      </p:tavLst>
                                    </p:anim>
                                    <p:animEffect transition="in" filter="fade">
                                      <p:cBhvr>
                                        <p:cTn id="175" dur="500"/>
                                        <p:tgtEl>
                                          <p:spTgt spid="69"/>
                                        </p:tgtEl>
                                      </p:cBhvr>
                                    </p:animEffect>
                                  </p:childTnLst>
                                </p:cTn>
                              </p:par>
                            </p:childTnLst>
                          </p:cTn>
                        </p:par>
                        <p:par>
                          <p:cTn id="176" fill="hold">
                            <p:stCondLst>
                              <p:cond delay="1000"/>
                            </p:stCondLst>
                            <p:childTnLst>
                              <p:par>
                                <p:cTn id="177" presetID="53" presetClass="entr" presetSubtype="16" fill="hold" grpId="0" nodeType="afterEffect">
                                  <p:stCondLst>
                                    <p:cond delay="0"/>
                                  </p:stCondLst>
                                  <p:childTnLst>
                                    <p:set>
                                      <p:cBhvr>
                                        <p:cTn id="178" dur="1" fill="hold">
                                          <p:stCondLst>
                                            <p:cond delay="0"/>
                                          </p:stCondLst>
                                        </p:cTn>
                                        <p:tgtEl>
                                          <p:spTgt spid="66"/>
                                        </p:tgtEl>
                                        <p:attrNameLst>
                                          <p:attrName>style.visibility</p:attrName>
                                        </p:attrNameLst>
                                      </p:cBhvr>
                                      <p:to>
                                        <p:strVal val="visible"/>
                                      </p:to>
                                    </p:set>
                                    <p:anim calcmode="lin" valueType="num">
                                      <p:cBhvr>
                                        <p:cTn id="179" dur="500" fill="hold"/>
                                        <p:tgtEl>
                                          <p:spTgt spid="66"/>
                                        </p:tgtEl>
                                        <p:attrNameLst>
                                          <p:attrName>ppt_w</p:attrName>
                                        </p:attrNameLst>
                                      </p:cBhvr>
                                      <p:tavLst>
                                        <p:tav tm="0">
                                          <p:val>
                                            <p:fltVal val="0"/>
                                          </p:val>
                                        </p:tav>
                                        <p:tav tm="100000">
                                          <p:val>
                                            <p:strVal val="#ppt_w"/>
                                          </p:val>
                                        </p:tav>
                                      </p:tavLst>
                                    </p:anim>
                                    <p:anim calcmode="lin" valueType="num">
                                      <p:cBhvr>
                                        <p:cTn id="180" dur="500" fill="hold"/>
                                        <p:tgtEl>
                                          <p:spTgt spid="66"/>
                                        </p:tgtEl>
                                        <p:attrNameLst>
                                          <p:attrName>ppt_h</p:attrName>
                                        </p:attrNameLst>
                                      </p:cBhvr>
                                      <p:tavLst>
                                        <p:tav tm="0">
                                          <p:val>
                                            <p:fltVal val="0"/>
                                          </p:val>
                                        </p:tav>
                                        <p:tav tm="100000">
                                          <p:val>
                                            <p:strVal val="#ppt_h"/>
                                          </p:val>
                                        </p:tav>
                                      </p:tavLst>
                                    </p:anim>
                                    <p:animEffect transition="in" filter="fade">
                                      <p:cBhvr>
                                        <p:cTn id="181" dur="500"/>
                                        <p:tgtEl>
                                          <p:spTgt spid="66"/>
                                        </p:tgtEl>
                                      </p:cBhvr>
                                    </p:animEffect>
                                  </p:childTnLst>
                                </p:cTn>
                              </p:par>
                            </p:childTnLst>
                          </p:cTn>
                        </p:par>
                        <p:par>
                          <p:cTn id="182" fill="hold">
                            <p:stCondLst>
                              <p:cond delay="1500"/>
                            </p:stCondLst>
                            <p:childTnLst>
                              <p:par>
                                <p:cTn id="183" presetID="53" presetClass="entr" presetSubtype="16" fill="hold" grpId="0" nodeType="afterEffect">
                                  <p:stCondLst>
                                    <p:cond delay="0"/>
                                  </p:stCondLst>
                                  <p:childTnLst>
                                    <p:set>
                                      <p:cBhvr>
                                        <p:cTn id="184" dur="1" fill="hold">
                                          <p:stCondLst>
                                            <p:cond delay="0"/>
                                          </p:stCondLst>
                                        </p:cTn>
                                        <p:tgtEl>
                                          <p:spTgt spid="67"/>
                                        </p:tgtEl>
                                        <p:attrNameLst>
                                          <p:attrName>style.visibility</p:attrName>
                                        </p:attrNameLst>
                                      </p:cBhvr>
                                      <p:to>
                                        <p:strVal val="visible"/>
                                      </p:to>
                                    </p:set>
                                    <p:anim calcmode="lin" valueType="num">
                                      <p:cBhvr>
                                        <p:cTn id="185" dur="500" fill="hold"/>
                                        <p:tgtEl>
                                          <p:spTgt spid="67"/>
                                        </p:tgtEl>
                                        <p:attrNameLst>
                                          <p:attrName>ppt_w</p:attrName>
                                        </p:attrNameLst>
                                      </p:cBhvr>
                                      <p:tavLst>
                                        <p:tav tm="0">
                                          <p:val>
                                            <p:fltVal val="0"/>
                                          </p:val>
                                        </p:tav>
                                        <p:tav tm="100000">
                                          <p:val>
                                            <p:strVal val="#ppt_w"/>
                                          </p:val>
                                        </p:tav>
                                      </p:tavLst>
                                    </p:anim>
                                    <p:anim calcmode="lin" valueType="num">
                                      <p:cBhvr>
                                        <p:cTn id="186" dur="500" fill="hold"/>
                                        <p:tgtEl>
                                          <p:spTgt spid="67"/>
                                        </p:tgtEl>
                                        <p:attrNameLst>
                                          <p:attrName>ppt_h</p:attrName>
                                        </p:attrNameLst>
                                      </p:cBhvr>
                                      <p:tavLst>
                                        <p:tav tm="0">
                                          <p:val>
                                            <p:fltVal val="0"/>
                                          </p:val>
                                        </p:tav>
                                        <p:tav tm="100000">
                                          <p:val>
                                            <p:strVal val="#ppt_h"/>
                                          </p:val>
                                        </p:tav>
                                      </p:tavLst>
                                    </p:anim>
                                    <p:animEffect transition="in" filter="fade">
                                      <p:cBhvr>
                                        <p:cTn id="187" dur="500"/>
                                        <p:tgtEl>
                                          <p:spTgt spid="67"/>
                                        </p:tgtEl>
                                      </p:cBhvr>
                                    </p:animEffect>
                                  </p:childTnLst>
                                </p:cTn>
                              </p:par>
                            </p:childTnLst>
                          </p:cTn>
                        </p:par>
                        <p:par>
                          <p:cTn id="188" fill="hold">
                            <p:stCondLst>
                              <p:cond delay="2000"/>
                            </p:stCondLst>
                            <p:childTnLst>
                              <p:par>
                                <p:cTn id="189" presetID="22" presetClass="entr" presetSubtype="4" fill="hold" nodeType="afterEffect">
                                  <p:stCondLst>
                                    <p:cond delay="0"/>
                                  </p:stCondLst>
                                  <p:childTnLst>
                                    <p:set>
                                      <p:cBhvr>
                                        <p:cTn id="190" dur="1" fill="hold">
                                          <p:stCondLst>
                                            <p:cond delay="0"/>
                                          </p:stCondLst>
                                        </p:cTn>
                                        <p:tgtEl>
                                          <p:spTgt spid="68"/>
                                        </p:tgtEl>
                                        <p:attrNameLst>
                                          <p:attrName>style.visibility</p:attrName>
                                        </p:attrNameLst>
                                      </p:cBhvr>
                                      <p:to>
                                        <p:strVal val="visible"/>
                                      </p:to>
                                    </p:set>
                                    <p:animEffect transition="in" filter="wipe(down)">
                                      <p:cBhvr>
                                        <p:cTn id="191" dur="500"/>
                                        <p:tgtEl>
                                          <p:spTgt spid="68"/>
                                        </p:tgtEl>
                                      </p:cBhvr>
                                    </p:animEffect>
                                  </p:childTnLst>
                                </p:cTn>
                              </p:par>
                            </p:childTnLst>
                          </p:cTn>
                        </p:par>
                        <p:par>
                          <p:cTn id="192" fill="hold">
                            <p:stCondLst>
                              <p:cond delay="2500"/>
                            </p:stCondLst>
                            <p:childTnLst>
                              <p:par>
                                <p:cTn id="193" presetID="53" presetClass="entr" presetSubtype="16" fill="hold" grpId="0" nodeType="afterEffect">
                                  <p:stCondLst>
                                    <p:cond delay="0"/>
                                  </p:stCondLst>
                                  <p:childTnLst>
                                    <p:set>
                                      <p:cBhvr>
                                        <p:cTn id="194" dur="1" fill="hold">
                                          <p:stCondLst>
                                            <p:cond delay="0"/>
                                          </p:stCondLst>
                                        </p:cTn>
                                        <p:tgtEl>
                                          <p:spTgt spid="70"/>
                                        </p:tgtEl>
                                        <p:attrNameLst>
                                          <p:attrName>style.visibility</p:attrName>
                                        </p:attrNameLst>
                                      </p:cBhvr>
                                      <p:to>
                                        <p:strVal val="visible"/>
                                      </p:to>
                                    </p:set>
                                    <p:anim calcmode="lin" valueType="num">
                                      <p:cBhvr>
                                        <p:cTn id="195" dur="500" fill="hold"/>
                                        <p:tgtEl>
                                          <p:spTgt spid="70"/>
                                        </p:tgtEl>
                                        <p:attrNameLst>
                                          <p:attrName>ppt_w</p:attrName>
                                        </p:attrNameLst>
                                      </p:cBhvr>
                                      <p:tavLst>
                                        <p:tav tm="0">
                                          <p:val>
                                            <p:fltVal val="0"/>
                                          </p:val>
                                        </p:tav>
                                        <p:tav tm="100000">
                                          <p:val>
                                            <p:strVal val="#ppt_w"/>
                                          </p:val>
                                        </p:tav>
                                      </p:tavLst>
                                    </p:anim>
                                    <p:anim calcmode="lin" valueType="num">
                                      <p:cBhvr>
                                        <p:cTn id="196" dur="500" fill="hold"/>
                                        <p:tgtEl>
                                          <p:spTgt spid="70"/>
                                        </p:tgtEl>
                                        <p:attrNameLst>
                                          <p:attrName>ppt_h</p:attrName>
                                        </p:attrNameLst>
                                      </p:cBhvr>
                                      <p:tavLst>
                                        <p:tav tm="0">
                                          <p:val>
                                            <p:fltVal val="0"/>
                                          </p:val>
                                        </p:tav>
                                        <p:tav tm="100000">
                                          <p:val>
                                            <p:strVal val="#ppt_h"/>
                                          </p:val>
                                        </p:tav>
                                      </p:tavLst>
                                    </p:anim>
                                    <p:animEffect transition="in" filter="fade">
                                      <p:cBhvr>
                                        <p:cTn id="197" dur="500"/>
                                        <p:tgtEl>
                                          <p:spTgt spid="70"/>
                                        </p:tgtEl>
                                      </p:cBhvr>
                                    </p:animEffect>
                                  </p:childTnLst>
                                </p:cTn>
                              </p:par>
                            </p:childTnLst>
                          </p:cTn>
                        </p:par>
                        <p:par>
                          <p:cTn id="198" fill="hold">
                            <p:stCondLst>
                              <p:cond delay="3000"/>
                            </p:stCondLst>
                            <p:childTnLst>
                              <p:par>
                                <p:cTn id="199" presetID="53" presetClass="entr" presetSubtype="16" fill="hold" grpId="0" nodeType="afterEffect">
                                  <p:stCondLst>
                                    <p:cond delay="0"/>
                                  </p:stCondLst>
                                  <p:childTnLst>
                                    <p:set>
                                      <p:cBhvr>
                                        <p:cTn id="200" dur="1" fill="hold">
                                          <p:stCondLst>
                                            <p:cond delay="0"/>
                                          </p:stCondLst>
                                        </p:cTn>
                                        <p:tgtEl>
                                          <p:spTgt spid="65"/>
                                        </p:tgtEl>
                                        <p:attrNameLst>
                                          <p:attrName>style.visibility</p:attrName>
                                        </p:attrNameLst>
                                      </p:cBhvr>
                                      <p:to>
                                        <p:strVal val="visible"/>
                                      </p:to>
                                    </p:set>
                                    <p:anim calcmode="lin" valueType="num">
                                      <p:cBhvr>
                                        <p:cTn id="201" dur="500" fill="hold"/>
                                        <p:tgtEl>
                                          <p:spTgt spid="65"/>
                                        </p:tgtEl>
                                        <p:attrNameLst>
                                          <p:attrName>ppt_w</p:attrName>
                                        </p:attrNameLst>
                                      </p:cBhvr>
                                      <p:tavLst>
                                        <p:tav tm="0">
                                          <p:val>
                                            <p:fltVal val="0"/>
                                          </p:val>
                                        </p:tav>
                                        <p:tav tm="100000">
                                          <p:val>
                                            <p:strVal val="#ppt_w"/>
                                          </p:val>
                                        </p:tav>
                                      </p:tavLst>
                                    </p:anim>
                                    <p:anim calcmode="lin" valueType="num">
                                      <p:cBhvr>
                                        <p:cTn id="202" dur="500" fill="hold"/>
                                        <p:tgtEl>
                                          <p:spTgt spid="65"/>
                                        </p:tgtEl>
                                        <p:attrNameLst>
                                          <p:attrName>ppt_h</p:attrName>
                                        </p:attrNameLst>
                                      </p:cBhvr>
                                      <p:tavLst>
                                        <p:tav tm="0">
                                          <p:val>
                                            <p:fltVal val="0"/>
                                          </p:val>
                                        </p:tav>
                                        <p:tav tm="100000">
                                          <p:val>
                                            <p:strVal val="#ppt_h"/>
                                          </p:val>
                                        </p:tav>
                                      </p:tavLst>
                                    </p:anim>
                                    <p:animEffect transition="in" filter="fade">
                                      <p:cBhvr>
                                        <p:cTn id="203" dur="500"/>
                                        <p:tgtEl>
                                          <p:spTgt spid="65"/>
                                        </p:tgtEl>
                                      </p:cBhvr>
                                    </p:animEffect>
                                  </p:childTnLst>
                                </p:cTn>
                              </p:par>
                              <p:par>
                                <p:cTn id="204" presetID="42" presetClass="entr" presetSubtype="0" fill="hold" grpId="0" nodeType="withEffect">
                                  <p:stCondLst>
                                    <p:cond delay="0"/>
                                  </p:stCondLst>
                                  <p:childTnLst>
                                    <p:set>
                                      <p:cBhvr>
                                        <p:cTn id="205" dur="1" fill="hold">
                                          <p:stCondLst>
                                            <p:cond delay="0"/>
                                          </p:stCondLst>
                                        </p:cTn>
                                        <p:tgtEl>
                                          <p:spTgt spid="71"/>
                                        </p:tgtEl>
                                        <p:attrNameLst>
                                          <p:attrName>style.visibility</p:attrName>
                                        </p:attrNameLst>
                                      </p:cBhvr>
                                      <p:to>
                                        <p:strVal val="visible"/>
                                      </p:to>
                                    </p:set>
                                    <p:animEffect transition="in" filter="fade">
                                      <p:cBhvr>
                                        <p:cTn id="206" dur="500"/>
                                        <p:tgtEl>
                                          <p:spTgt spid="71"/>
                                        </p:tgtEl>
                                      </p:cBhvr>
                                    </p:animEffect>
                                    <p:anim calcmode="lin" valueType="num">
                                      <p:cBhvr>
                                        <p:cTn id="207" dur="500" fill="hold"/>
                                        <p:tgtEl>
                                          <p:spTgt spid="71"/>
                                        </p:tgtEl>
                                        <p:attrNameLst>
                                          <p:attrName>ppt_x</p:attrName>
                                        </p:attrNameLst>
                                      </p:cBhvr>
                                      <p:tavLst>
                                        <p:tav tm="0">
                                          <p:val>
                                            <p:strVal val="#ppt_x"/>
                                          </p:val>
                                        </p:tav>
                                        <p:tav tm="100000">
                                          <p:val>
                                            <p:strVal val="#ppt_x"/>
                                          </p:val>
                                        </p:tav>
                                      </p:tavLst>
                                    </p:anim>
                                    <p:anim calcmode="lin" valueType="num">
                                      <p:cBhvr>
                                        <p:cTn id="208" dur="500" fill="hold"/>
                                        <p:tgtEl>
                                          <p:spTgt spid="71"/>
                                        </p:tgtEl>
                                        <p:attrNameLst>
                                          <p:attrName>ppt_y</p:attrName>
                                        </p:attrNameLst>
                                      </p:cBhvr>
                                      <p:tavLst>
                                        <p:tav tm="0">
                                          <p:val>
                                            <p:strVal val="#ppt_y+.1"/>
                                          </p:val>
                                        </p:tav>
                                        <p:tav tm="100000">
                                          <p:val>
                                            <p:strVal val="#ppt_y"/>
                                          </p:val>
                                        </p:tav>
                                      </p:tavLst>
                                    </p:anim>
                                  </p:childTnLst>
                                </p:cTn>
                              </p:par>
                              <p:par>
                                <p:cTn id="209" presetID="47"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fade">
                                      <p:cBhvr>
                                        <p:cTn id="211" dur="500"/>
                                        <p:tgtEl>
                                          <p:spTgt spid="72"/>
                                        </p:tgtEl>
                                      </p:cBhvr>
                                    </p:animEffect>
                                    <p:anim calcmode="lin" valueType="num">
                                      <p:cBhvr>
                                        <p:cTn id="212" dur="500" fill="hold"/>
                                        <p:tgtEl>
                                          <p:spTgt spid="72"/>
                                        </p:tgtEl>
                                        <p:attrNameLst>
                                          <p:attrName>ppt_x</p:attrName>
                                        </p:attrNameLst>
                                      </p:cBhvr>
                                      <p:tavLst>
                                        <p:tav tm="0">
                                          <p:val>
                                            <p:strVal val="#ppt_x"/>
                                          </p:val>
                                        </p:tav>
                                        <p:tav tm="100000">
                                          <p:val>
                                            <p:strVal val="#ppt_x"/>
                                          </p:val>
                                        </p:tav>
                                      </p:tavLst>
                                    </p:anim>
                                    <p:anim calcmode="lin" valueType="num">
                                      <p:cBhvr>
                                        <p:cTn id="213" dur="500" fill="hold"/>
                                        <p:tgtEl>
                                          <p:spTgt spid="72"/>
                                        </p:tgtEl>
                                        <p:attrNameLst>
                                          <p:attrName>ppt_y</p:attrName>
                                        </p:attrNameLst>
                                      </p:cBhvr>
                                      <p:tavLst>
                                        <p:tav tm="0">
                                          <p:val>
                                            <p:strVal val="#ppt_y-.1"/>
                                          </p:val>
                                        </p:tav>
                                        <p:tav tm="100000">
                                          <p:val>
                                            <p:strVal val="#ppt_y"/>
                                          </p:val>
                                        </p:tav>
                                      </p:tavLst>
                                    </p:anim>
                                  </p:childTnLst>
                                </p:cTn>
                              </p:par>
                              <p:par>
                                <p:cTn id="214" presetID="42" presetClass="entr" presetSubtype="0" fill="hold" nodeType="withEffect">
                                  <p:stCondLst>
                                    <p:cond delay="0"/>
                                  </p:stCondLst>
                                  <p:childTnLst>
                                    <p:set>
                                      <p:cBhvr>
                                        <p:cTn id="215" dur="1" fill="hold">
                                          <p:stCondLst>
                                            <p:cond delay="0"/>
                                          </p:stCondLst>
                                        </p:cTn>
                                        <p:tgtEl>
                                          <p:spTgt spid="3078"/>
                                        </p:tgtEl>
                                        <p:attrNameLst>
                                          <p:attrName>style.visibility</p:attrName>
                                        </p:attrNameLst>
                                      </p:cBhvr>
                                      <p:to>
                                        <p:strVal val="visible"/>
                                      </p:to>
                                    </p:set>
                                    <p:animEffect transition="in" filter="fade">
                                      <p:cBhvr>
                                        <p:cTn id="216" dur="1000"/>
                                        <p:tgtEl>
                                          <p:spTgt spid="3078"/>
                                        </p:tgtEl>
                                      </p:cBhvr>
                                    </p:animEffect>
                                    <p:anim calcmode="lin" valueType="num">
                                      <p:cBhvr>
                                        <p:cTn id="217" dur="1000" fill="hold"/>
                                        <p:tgtEl>
                                          <p:spTgt spid="3078"/>
                                        </p:tgtEl>
                                        <p:attrNameLst>
                                          <p:attrName>ppt_x</p:attrName>
                                        </p:attrNameLst>
                                      </p:cBhvr>
                                      <p:tavLst>
                                        <p:tav tm="0">
                                          <p:val>
                                            <p:strVal val="#ppt_x"/>
                                          </p:val>
                                        </p:tav>
                                        <p:tav tm="100000">
                                          <p:val>
                                            <p:strVal val="#ppt_x"/>
                                          </p:val>
                                        </p:tav>
                                      </p:tavLst>
                                    </p:anim>
                                    <p:anim calcmode="lin" valueType="num">
                                      <p:cBhvr>
                                        <p:cTn id="218"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6" grpId="0" animBg="1"/>
      <p:bldP spid="27" grpId="0" animBg="1"/>
      <p:bldP spid="28" grpId="0" animBg="1"/>
      <p:bldP spid="30" grpId="0" animBg="1"/>
      <p:bldP spid="31" grpId="0" animBg="1"/>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2" grpId="0"/>
      <p:bldP spid="2" grpId="0"/>
      <p:bldP spid="45" grpId="0"/>
      <p:bldP spid="47" grpId="0"/>
      <p:bldP spid="50" grpId="0"/>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026" name="Picture 2" descr="https://vnn-imgs-a1.vgcloud.vn/img.infonet.vn/w800/Uploaded/2020/veyxqreyxq/2018_02_17/bien_gioi_79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028700"/>
            <a:ext cx="8382000" cy="8369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vnn-imgs-a1.vgcloud.vn/img.infonet.vn/w800/Uploaded/2020/veyxqreyxq/2018_02_17/bien_gioi_79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0" y="1014663"/>
            <a:ext cx="7276874" cy="8369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21180" y="9563100"/>
            <a:ext cx="9982200" cy="584775"/>
          </a:xfrm>
          <a:prstGeom prst="rect">
            <a:avLst/>
          </a:prstGeom>
          <a:noFill/>
        </p:spPr>
        <p:txBody>
          <a:bodyPr wrap="square" rtlCol="0">
            <a:spAutoFit/>
          </a:bodyPr>
          <a:lstStyle/>
          <a:p>
            <a:r>
              <a:rPr lang="en-US" sz="3200" i="1" dirty="0">
                <a:solidFill>
                  <a:srgbClr val="6C5336"/>
                </a:solidFill>
                <a:latin typeface="Oswald" panose="020B0604020202020204" charset="0"/>
              </a:rPr>
              <a:t>Theo </a:t>
            </a:r>
            <a:r>
              <a:rPr lang="en-US" sz="3200" i="1" dirty="0" err="1">
                <a:solidFill>
                  <a:srgbClr val="6C5336"/>
                </a:solidFill>
                <a:latin typeface="Oswald" panose="020B0604020202020204" charset="0"/>
              </a:rPr>
              <a:t>đà</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thắng</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lợi</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quân</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đội</a:t>
            </a:r>
            <a:r>
              <a:rPr lang="en-US" sz="3200" i="1" dirty="0">
                <a:solidFill>
                  <a:srgbClr val="6C5336"/>
                </a:solidFill>
                <a:latin typeface="Oswald" panose="020B0604020202020204" charset="0"/>
              </a:rPr>
              <a:t> ta </a:t>
            </a:r>
            <a:r>
              <a:rPr lang="en-US" sz="3200" i="1" dirty="0" err="1">
                <a:solidFill>
                  <a:srgbClr val="6C5336"/>
                </a:solidFill>
                <a:latin typeface="Oswald" panose="020B0604020202020204" charset="0"/>
              </a:rPr>
              <a:t>đẩy</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lùi</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quân</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Pôn-Pốt</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ra</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khỏi</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bờ</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cõi</a:t>
            </a:r>
            <a:r>
              <a:rPr lang="en-US" sz="3200" i="1" dirty="0">
                <a:solidFill>
                  <a:srgbClr val="6C5336"/>
                </a:solidFill>
                <a:latin typeface="Oswald" panose="020B0604020202020204" charset="0"/>
              </a:rPr>
              <a:t> </a:t>
            </a:r>
            <a:endParaRPr lang="en-US" sz="3200" dirty="0">
              <a:solidFill>
                <a:srgbClr val="6C5336"/>
              </a:solidFill>
              <a:latin typeface="Oswald" panose="020B0604020202020204" charset="0"/>
            </a:endParaRPr>
          </a:p>
        </p:txBody>
      </p:sp>
    </p:spTree>
    <p:extLst>
      <p:ext uri="{BB962C8B-B14F-4D97-AF65-F5344CB8AC3E}">
        <p14:creationId xmlns:p14="http://schemas.microsoft.com/office/powerpoint/2010/main" val="2526072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500" fill="hold"/>
                                        <p:tgtEl>
                                          <p:spTgt spid="1028"/>
                                        </p:tgtEl>
                                        <p:attrNameLst>
                                          <p:attrName>ppt_w</p:attrName>
                                        </p:attrNameLst>
                                      </p:cBhvr>
                                      <p:tavLst>
                                        <p:tav tm="0">
                                          <p:val>
                                            <p:fltVal val="0"/>
                                          </p:val>
                                        </p:tav>
                                        <p:tav tm="100000">
                                          <p:val>
                                            <p:strVal val="#ppt_w"/>
                                          </p:val>
                                        </p:tav>
                                      </p:tavLst>
                                    </p:anim>
                                    <p:anim calcmode="lin" valueType="num">
                                      <p:cBhvr>
                                        <p:cTn id="13" dur="500" fill="hold"/>
                                        <p:tgtEl>
                                          <p:spTgt spid="1028"/>
                                        </p:tgtEl>
                                        <p:attrNameLst>
                                          <p:attrName>ppt_h</p:attrName>
                                        </p:attrNameLst>
                                      </p:cBhvr>
                                      <p:tavLst>
                                        <p:tav tm="0">
                                          <p:val>
                                            <p:fltVal val="0"/>
                                          </p:val>
                                        </p:tav>
                                        <p:tav tm="100000">
                                          <p:val>
                                            <p:strVal val="#ppt_h"/>
                                          </p:val>
                                        </p:tav>
                                      </p:tavLst>
                                    </p:anim>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pic>
        <p:nvPicPr>
          <p:cNvPr id="2050" name="Picture 2" descr="https://vnn-imgs-a1.vgcloud.vn/img.infonet.vn/w800/Uploaded/2020/veyxqreyxq/2018_02_17/bien_gioi_79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96" y="3611363"/>
            <a:ext cx="8680860" cy="57836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s://vnn-imgs-a1.vgcloud.vn/img.infonet.vn/w800/Uploaded/2020/veyxqreyxq/2018_02_17/bien_gioi_79_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917" y="713726"/>
            <a:ext cx="10677418" cy="6953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descr="https://vnn-imgs-a1.vgcloud.vn/img.infonet.vn/w800/Uploaded/2020/veyxqreyxq/2018_02_17/bien_gioi_79_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711" y="2324100"/>
            <a:ext cx="10839507" cy="7221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descr="https://vnn-imgs-a1.vgcloud.vn/img.infonet.vn/w800/Uploaded/2020/veyxqreyxq/2018_02_17/bien_gioi_79_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2599" y="237195"/>
            <a:ext cx="9388191" cy="8918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https://vnn-imgs-a1.vgcloud.vn/img.infonet.vn/w800/Uploaded/2020/veyxqreyxq/2018_02_17/bien_gioi_79_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603" y="218449"/>
            <a:ext cx="10070791" cy="8547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0" name="Picture 12" descr="https://vnn-imgs-a1.vgcloud.vn/img.infonet.vn/w800/Uploaded/2020/veyxqreyxq/2018_02_17/bien_gioi_79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9969" y="386776"/>
            <a:ext cx="6389186" cy="95757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830800" y="31173"/>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1807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wipe(down)">
                                      <p:cBhvr>
                                        <p:cTn id="18" dur="500"/>
                                        <p:tgtEl>
                                          <p:spTgt spid="205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1000"/>
                                        <p:tgtEl>
                                          <p:spTgt spid="2056"/>
                                        </p:tgtEl>
                                      </p:cBhvr>
                                    </p:animEffect>
                                    <p:anim calcmode="lin" valueType="num">
                                      <p:cBhvr>
                                        <p:cTn id="24" dur="1000" fill="hold"/>
                                        <p:tgtEl>
                                          <p:spTgt spid="2056"/>
                                        </p:tgtEl>
                                        <p:attrNameLst>
                                          <p:attrName>ppt_x</p:attrName>
                                        </p:attrNameLst>
                                      </p:cBhvr>
                                      <p:tavLst>
                                        <p:tav tm="0">
                                          <p:val>
                                            <p:strVal val="#ppt_x"/>
                                          </p:val>
                                        </p:tav>
                                        <p:tav tm="100000">
                                          <p:val>
                                            <p:strVal val="#ppt_x"/>
                                          </p:val>
                                        </p:tav>
                                      </p:tavLst>
                                    </p:anim>
                                    <p:anim calcmode="lin" valueType="num">
                                      <p:cBhvr>
                                        <p:cTn id="2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wheel(1)">
                                      <p:cBhvr>
                                        <p:cTn id="30" dur="2000"/>
                                        <p:tgtEl>
                                          <p:spTgt spid="2058"/>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2060"/>
                                        </p:tgtEl>
                                        <p:attrNameLst>
                                          <p:attrName>style.visibility</p:attrName>
                                        </p:attrNameLst>
                                      </p:cBhvr>
                                      <p:to>
                                        <p:strVal val="visible"/>
                                      </p:to>
                                    </p:set>
                                    <p:animEffect transition="in" filter="circle(in)">
                                      <p:cBhvr>
                                        <p:cTn id="35" dur="20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sp>
        <p:nvSpPr>
          <p:cNvPr id="3" name="Rectangle 2"/>
          <p:cNvSpPr/>
          <p:nvPr/>
        </p:nvSpPr>
        <p:spPr>
          <a:xfrm>
            <a:off x="0" y="0"/>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7830800" y="31173"/>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vnn-imgs-a1.vgcloud.vn/img.infonet.vn/w800/Uploaded/2020/veyxqreyxq/2018_02_17/bien_gioi_79_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602" y="1589956"/>
            <a:ext cx="10827166" cy="7213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0" name="Picture 4" descr="https://vnn-imgs-a1.vgcloud.vn/img.infonet.vn/w800/Uploaded/2020/veyxqreyxq/2018_02_17/bien_gioi_79_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603" y="996157"/>
            <a:ext cx="7620000" cy="5695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s://vnn-imgs-a1.vgcloud.vn/img.infonet.vn/w800/Uploaded/2020/veyxqreyxq/2018_02_17/bien_gioi_79_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312" y="733280"/>
            <a:ext cx="6132493" cy="9183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4" name="Picture 8" descr="https://vnn-imgs-a1.vgcloud.vn/img.infonet.vn/w800/Uploaded/2020/veyxqreyxq/2018_02_17/bien_gioi_79_1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475" y="691356"/>
            <a:ext cx="11830192" cy="788186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vnn-imgs-a1.vgcloud.vn/img.infonet.vn/w800/Uploaded/2020/veyxqreyxq/2018_02_17/bien_gioi_79_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900" y="266700"/>
            <a:ext cx="6548569" cy="98146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8" name="Picture 12" descr="https://vnn-imgs-a1.vgcloud.vn/img.infonet.vn/w800/Uploaded/2020/veyxqreyxq/2018_02_17/bien_gioi_79_1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5134" y="2698099"/>
            <a:ext cx="7620000" cy="5076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10" name="Picture 14" descr="https://vnn-imgs-a1.vgcloud.vn/img.infonet.vn/w800/Uploaded/2020/veyxqreyxq/2018_02_17/bien_gioi_79_1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8438" y="733280"/>
            <a:ext cx="11192808" cy="74572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12" name="Picture 16" descr="https://vnn-imgs-a1.vgcloud.vn/img.infonet.vn/w800/Uploaded/2020/veyxqreyxq/2018_02_17/bien_gioi_79_1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0303" y="1326418"/>
            <a:ext cx="11618273" cy="7740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440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circle(in)">
                                      <p:cBhvr>
                                        <p:cTn id="14" dur="2000"/>
                                        <p:tgtEl>
                                          <p:spTgt spid="410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animEffect transition="in" filter="wheel(1)">
                                      <p:cBhvr>
                                        <p:cTn id="19" dur="2000"/>
                                        <p:tgtEl>
                                          <p:spTgt spid="410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4104"/>
                                        </p:tgtEl>
                                        <p:attrNameLst>
                                          <p:attrName>style.visibility</p:attrName>
                                        </p:attrNameLst>
                                      </p:cBhvr>
                                      <p:to>
                                        <p:strVal val="visible"/>
                                      </p:to>
                                    </p:set>
                                    <p:animEffect transition="in" filter="circle(in)">
                                      <p:cBhvr>
                                        <p:cTn id="24" dur="2000"/>
                                        <p:tgtEl>
                                          <p:spTgt spid="410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4106"/>
                                        </p:tgtEl>
                                        <p:attrNameLst>
                                          <p:attrName>style.visibility</p:attrName>
                                        </p:attrNameLst>
                                      </p:cBhvr>
                                      <p:to>
                                        <p:strVal val="visible"/>
                                      </p:to>
                                    </p:set>
                                    <p:anim calcmode="lin" valueType="num">
                                      <p:cBhvr>
                                        <p:cTn id="29" dur="500" fill="hold"/>
                                        <p:tgtEl>
                                          <p:spTgt spid="4106"/>
                                        </p:tgtEl>
                                        <p:attrNameLst>
                                          <p:attrName>ppt_w</p:attrName>
                                        </p:attrNameLst>
                                      </p:cBhvr>
                                      <p:tavLst>
                                        <p:tav tm="0">
                                          <p:val>
                                            <p:fltVal val="0"/>
                                          </p:val>
                                        </p:tav>
                                        <p:tav tm="100000">
                                          <p:val>
                                            <p:strVal val="#ppt_w"/>
                                          </p:val>
                                        </p:tav>
                                      </p:tavLst>
                                    </p:anim>
                                    <p:anim calcmode="lin" valueType="num">
                                      <p:cBhvr>
                                        <p:cTn id="30" dur="500" fill="hold"/>
                                        <p:tgtEl>
                                          <p:spTgt spid="4106"/>
                                        </p:tgtEl>
                                        <p:attrNameLst>
                                          <p:attrName>ppt_h</p:attrName>
                                        </p:attrNameLst>
                                      </p:cBhvr>
                                      <p:tavLst>
                                        <p:tav tm="0">
                                          <p:val>
                                            <p:fltVal val="0"/>
                                          </p:val>
                                        </p:tav>
                                        <p:tav tm="100000">
                                          <p:val>
                                            <p:strVal val="#ppt_h"/>
                                          </p:val>
                                        </p:tav>
                                      </p:tavLst>
                                    </p:anim>
                                    <p:animEffect transition="in" filter="fade">
                                      <p:cBhvr>
                                        <p:cTn id="31" dur="500"/>
                                        <p:tgtEl>
                                          <p:spTgt spid="410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8"/>
                                        </p:tgtEl>
                                        <p:attrNameLst>
                                          <p:attrName>style.visibility</p:attrName>
                                        </p:attrNameLst>
                                      </p:cBhvr>
                                      <p:to>
                                        <p:strVal val="visible"/>
                                      </p:to>
                                    </p:set>
                                    <p:animEffect transition="in" filter="fade">
                                      <p:cBhvr>
                                        <p:cTn id="36" dur="500"/>
                                        <p:tgtEl>
                                          <p:spTgt spid="4108"/>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4110"/>
                                        </p:tgtEl>
                                        <p:attrNameLst>
                                          <p:attrName>style.visibility</p:attrName>
                                        </p:attrNameLst>
                                      </p:cBhvr>
                                      <p:to>
                                        <p:strVal val="visible"/>
                                      </p:to>
                                    </p:set>
                                    <p:animEffect transition="in" filter="wipe(down)">
                                      <p:cBhvr>
                                        <p:cTn id="41" dur="580">
                                          <p:stCondLst>
                                            <p:cond delay="0"/>
                                          </p:stCondLst>
                                        </p:cTn>
                                        <p:tgtEl>
                                          <p:spTgt spid="4110"/>
                                        </p:tgtEl>
                                      </p:cBhvr>
                                    </p:animEffect>
                                    <p:anim calcmode="lin" valueType="num">
                                      <p:cBhvr>
                                        <p:cTn id="42" dur="1822" tmFilter="0,0; 0.14,0.36; 0.43,0.73; 0.71,0.91; 1.0,1.0">
                                          <p:stCondLst>
                                            <p:cond delay="0"/>
                                          </p:stCondLst>
                                        </p:cTn>
                                        <p:tgtEl>
                                          <p:spTgt spid="41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41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41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41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4110"/>
                                        </p:tgtEl>
                                        <p:attrNameLst>
                                          <p:attrName>ppt_y</p:attrName>
                                        </p:attrNameLst>
                                      </p:cBhvr>
                                      <p:tavLst>
                                        <p:tav tm="0" fmla="#ppt_y-sin(pi*$)/81">
                                          <p:val>
                                            <p:fltVal val="0"/>
                                          </p:val>
                                        </p:tav>
                                        <p:tav tm="100000">
                                          <p:val>
                                            <p:fltVal val="1"/>
                                          </p:val>
                                        </p:tav>
                                      </p:tavLst>
                                    </p:anim>
                                    <p:animScale>
                                      <p:cBhvr>
                                        <p:cTn id="47" dur="26">
                                          <p:stCondLst>
                                            <p:cond delay="650"/>
                                          </p:stCondLst>
                                        </p:cTn>
                                        <p:tgtEl>
                                          <p:spTgt spid="4110"/>
                                        </p:tgtEl>
                                      </p:cBhvr>
                                      <p:to x="100000" y="60000"/>
                                    </p:animScale>
                                    <p:animScale>
                                      <p:cBhvr>
                                        <p:cTn id="48" dur="166" decel="50000">
                                          <p:stCondLst>
                                            <p:cond delay="676"/>
                                          </p:stCondLst>
                                        </p:cTn>
                                        <p:tgtEl>
                                          <p:spTgt spid="4110"/>
                                        </p:tgtEl>
                                      </p:cBhvr>
                                      <p:to x="100000" y="100000"/>
                                    </p:animScale>
                                    <p:animScale>
                                      <p:cBhvr>
                                        <p:cTn id="49" dur="26">
                                          <p:stCondLst>
                                            <p:cond delay="1312"/>
                                          </p:stCondLst>
                                        </p:cTn>
                                        <p:tgtEl>
                                          <p:spTgt spid="4110"/>
                                        </p:tgtEl>
                                      </p:cBhvr>
                                      <p:to x="100000" y="80000"/>
                                    </p:animScale>
                                    <p:animScale>
                                      <p:cBhvr>
                                        <p:cTn id="50" dur="166" decel="50000">
                                          <p:stCondLst>
                                            <p:cond delay="1338"/>
                                          </p:stCondLst>
                                        </p:cTn>
                                        <p:tgtEl>
                                          <p:spTgt spid="4110"/>
                                        </p:tgtEl>
                                      </p:cBhvr>
                                      <p:to x="100000" y="100000"/>
                                    </p:animScale>
                                    <p:animScale>
                                      <p:cBhvr>
                                        <p:cTn id="51" dur="26">
                                          <p:stCondLst>
                                            <p:cond delay="1642"/>
                                          </p:stCondLst>
                                        </p:cTn>
                                        <p:tgtEl>
                                          <p:spTgt spid="4110"/>
                                        </p:tgtEl>
                                      </p:cBhvr>
                                      <p:to x="100000" y="90000"/>
                                    </p:animScale>
                                    <p:animScale>
                                      <p:cBhvr>
                                        <p:cTn id="52" dur="166" decel="50000">
                                          <p:stCondLst>
                                            <p:cond delay="1668"/>
                                          </p:stCondLst>
                                        </p:cTn>
                                        <p:tgtEl>
                                          <p:spTgt spid="4110"/>
                                        </p:tgtEl>
                                      </p:cBhvr>
                                      <p:to x="100000" y="100000"/>
                                    </p:animScale>
                                    <p:animScale>
                                      <p:cBhvr>
                                        <p:cTn id="53" dur="26">
                                          <p:stCondLst>
                                            <p:cond delay="1808"/>
                                          </p:stCondLst>
                                        </p:cTn>
                                        <p:tgtEl>
                                          <p:spTgt spid="4110"/>
                                        </p:tgtEl>
                                      </p:cBhvr>
                                      <p:to x="100000" y="95000"/>
                                    </p:animScale>
                                    <p:animScale>
                                      <p:cBhvr>
                                        <p:cTn id="54" dur="166" decel="50000">
                                          <p:stCondLst>
                                            <p:cond delay="1834"/>
                                          </p:stCondLst>
                                        </p:cTn>
                                        <p:tgtEl>
                                          <p:spTgt spid="4110"/>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4112"/>
                                        </p:tgtEl>
                                        <p:attrNameLst>
                                          <p:attrName>style.visibility</p:attrName>
                                        </p:attrNameLst>
                                      </p:cBhvr>
                                      <p:to>
                                        <p:strVal val="visible"/>
                                      </p:to>
                                    </p:set>
                                    <p:animEffect transition="in" filter="barn(inVertical)">
                                      <p:cBhvr>
                                        <p:cTn id="59" dur="500"/>
                                        <p:tgtEl>
                                          <p:spTgt spid="4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pic>
        <p:nvPicPr>
          <p:cNvPr id="6146" name="Picture 2" descr="https://vnn-imgs-a1.vgcloud.vn/img.infonet.vn/w800/Uploaded/2020/veyxqreyxq/2018_02_17/bien_gioi_79_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833" y="2628900"/>
            <a:ext cx="6448227" cy="4267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vnn-imgs-a1.vgcloud.vn/img.infonet.vn/w800/Uploaded/2020/veyxqreyxq/2018_02_17/bien_gioi_79_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0987" y="0"/>
            <a:ext cx="5821451"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vnn-imgs-a1.vgcloud.vn/img.infonet.vn/w800/Uploaded/2020/veyxqreyxq/2018_02_17/bien_gioi_79_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1" y="4256808"/>
            <a:ext cx="5988906" cy="603019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vnn-imgs-a1.vgcloud.vn/img.infonet.vn/w800/Uploaded/2020/veyxqreyxq/2018_02_17/bien_gioi_79_2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54" y="0"/>
            <a:ext cx="5988906" cy="4256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688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circle(in)">
                                      <p:cBhvr>
                                        <p:cTn id="12" dur="2000"/>
                                        <p:tgtEl>
                                          <p:spTgt spid="614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152"/>
                                        </p:tgtEl>
                                        <p:attrNameLst>
                                          <p:attrName>style.visibility</p:attrName>
                                        </p:attrNameLst>
                                      </p:cBhvr>
                                      <p:to>
                                        <p:strVal val="visible"/>
                                      </p:to>
                                    </p:set>
                                    <p:animEffect transition="in" filter="circle(in)">
                                      <p:cBhvr>
                                        <p:cTn id="17" dur="2000"/>
                                        <p:tgtEl>
                                          <p:spTgt spid="615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1000"/>
                                        <p:tgtEl>
                                          <p:spTgt spid="6150"/>
                                        </p:tgtEl>
                                      </p:cBhvr>
                                    </p:animEffect>
                                    <p:anim calcmode="lin" valueType="num">
                                      <p:cBhvr>
                                        <p:cTn id="23" dur="1000" fill="hold"/>
                                        <p:tgtEl>
                                          <p:spTgt spid="6150"/>
                                        </p:tgtEl>
                                        <p:attrNameLst>
                                          <p:attrName>ppt_x</p:attrName>
                                        </p:attrNameLst>
                                      </p:cBhvr>
                                      <p:tavLst>
                                        <p:tav tm="0">
                                          <p:val>
                                            <p:strVal val="#ppt_x"/>
                                          </p:val>
                                        </p:tav>
                                        <p:tav tm="100000">
                                          <p:val>
                                            <p:strVal val="#ppt_x"/>
                                          </p:val>
                                        </p:tav>
                                      </p:tavLst>
                                    </p:anim>
                                    <p:anim calcmode="lin" valueType="num">
                                      <p:cBhvr>
                                        <p:cTn id="24"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11770" y="0"/>
            <a:ext cx="16076231" cy="10287000"/>
          </a:xfrm>
          <a:prstGeom prst="rect">
            <a:avLst/>
          </a:prstGeom>
          <a:solidFill>
            <a:srgbClr val="C29A74">
              <a:alpha val="6666"/>
            </a:srgbClr>
          </a:solidFill>
        </p:spPr>
      </p:sp>
      <p:sp>
        <p:nvSpPr>
          <p:cNvPr id="3" name="AutoShape 3"/>
          <p:cNvSpPr/>
          <p:nvPr/>
        </p:nvSpPr>
        <p:spPr>
          <a:xfrm rot="-5400000">
            <a:off x="-4542428" y="3826072"/>
            <a:ext cx="11058512" cy="2468047"/>
          </a:xfrm>
          <a:prstGeom prst="rect">
            <a:avLst/>
          </a:prstGeom>
          <a:solidFill>
            <a:srgbClr val="C29A74">
              <a:alpha val="49803"/>
            </a:srgbClr>
          </a:solidFill>
        </p:spPr>
      </p:sp>
      <p:grpSp>
        <p:nvGrpSpPr>
          <p:cNvPr id="4" name="Group 4"/>
          <p:cNvGrpSpPr/>
          <p:nvPr/>
        </p:nvGrpSpPr>
        <p:grpSpPr>
          <a:xfrm>
            <a:off x="6752054" y="3142536"/>
            <a:ext cx="10418935" cy="2683775"/>
            <a:chOff x="0" y="0"/>
            <a:chExt cx="18474693" cy="3578366"/>
          </a:xfrm>
        </p:grpSpPr>
        <p:sp>
          <p:nvSpPr>
            <p:cNvPr id="5" name="TextBox 5"/>
            <p:cNvSpPr txBox="1"/>
            <p:nvPr/>
          </p:nvSpPr>
          <p:spPr>
            <a:xfrm>
              <a:off x="0" y="0"/>
              <a:ext cx="18474686" cy="1436290"/>
            </a:xfrm>
            <a:prstGeom prst="rect">
              <a:avLst/>
            </a:prstGeom>
          </p:spPr>
          <p:txBody>
            <a:bodyPr lIns="0" tIns="0" rIns="0" bIns="0" rtlCol="0" anchor="t">
              <a:spAutoFit/>
            </a:bodyPr>
            <a:lstStyle/>
            <a:p>
              <a:pPr algn="ctr">
                <a:lnSpc>
                  <a:spcPts val="8400"/>
                </a:lnSpc>
              </a:pPr>
              <a:r>
                <a:rPr lang="en-US" sz="7000" spc="280" dirty="0">
                  <a:solidFill>
                    <a:srgbClr val="C29A74"/>
                  </a:solidFill>
                  <a:latin typeface="Oswald"/>
                </a:rPr>
                <a:t>NHÓM THUYẾT TRÌNH SỐ 9</a:t>
              </a:r>
            </a:p>
          </p:txBody>
        </p:sp>
        <p:sp>
          <p:nvSpPr>
            <p:cNvPr id="6" name="TextBox 6"/>
            <p:cNvSpPr txBox="1"/>
            <p:nvPr/>
          </p:nvSpPr>
          <p:spPr>
            <a:xfrm>
              <a:off x="0" y="2039484"/>
              <a:ext cx="18474693" cy="1538882"/>
            </a:xfrm>
            <a:prstGeom prst="rect">
              <a:avLst/>
            </a:prstGeom>
          </p:spPr>
          <p:txBody>
            <a:bodyPr lIns="0" tIns="0" rIns="0" bIns="0" rtlCol="0" anchor="t">
              <a:spAutoFit/>
            </a:bodyPr>
            <a:lstStyle/>
            <a:p>
              <a:pPr algn="ctr">
                <a:lnSpc>
                  <a:spcPts val="4500"/>
                </a:lnSpc>
              </a:pPr>
              <a:endParaRPr lang="en-US" sz="3000" spc="31" dirty="0">
                <a:solidFill>
                  <a:srgbClr val="C29A74"/>
                </a:solidFill>
                <a:latin typeface="Lato"/>
              </a:endParaRPr>
            </a:p>
            <a:p>
              <a:pPr algn="ctr">
                <a:lnSpc>
                  <a:spcPts val="4500"/>
                </a:lnSpc>
              </a:pPr>
              <a:endParaRPr lang="en-US" sz="3000" spc="31" dirty="0">
                <a:solidFill>
                  <a:srgbClr val="C29A74"/>
                </a:solidFill>
                <a:latin typeface="Lato"/>
              </a:endParaRPr>
            </a:p>
          </p:txBody>
        </p:sp>
      </p:grpSp>
      <p:sp>
        <p:nvSpPr>
          <p:cNvPr id="7" name="TextBox 7"/>
          <p:cNvSpPr txBox="1"/>
          <p:nvPr/>
        </p:nvSpPr>
        <p:spPr>
          <a:xfrm>
            <a:off x="12587122" y="188378"/>
            <a:ext cx="5700879" cy="615553"/>
          </a:xfrm>
          <a:prstGeom prst="rect">
            <a:avLst/>
          </a:prstGeom>
        </p:spPr>
        <p:txBody>
          <a:bodyPr lIns="0" tIns="0" rIns="0" bIns="0" rtlCol="0" anchor="t">
            <a:spAutoFit/>
          </a:bodyPr>
          <a:lstStyle/>
          <a:p>
            <a:pPr algn="ctr">
              <a:lnSpc>
                <a:spcPts val="4789"/>
              </a:lnSpc>
            </a:pPr>
            <a:r>
              <a:rPr lang="en-US" sz="3420" dirty="0">
                <a:solidFill>
                  <a:srgbClr val="C29A74"/>
                </a:solidFill>
                <a:latin typeface="Oswald"/>
              </a:rPr>
              <a:t>27/6/2020</a:t>
            </a:r>
          </a:p>
        </p:txBody>
      </p:sp>
      <p:sp>
        <p:nvSpPr>
          <p:cNvPr id="8" name="TextBox 8"/>
          <p:cNvSpPr txBox="1"/>
          <p:nvPr/>
        </p:nvSpPr>
        <p:spPr>
          <a:xfrm>
            <a:off x="2290716" y="1019723"/>
            <a:ext cx="14842169" cy="1436291"/>
          </a:xfrm>
          <a:prstGeom prst="rect">
            <a:avLst/>
          </a:prstGeom>
        </p:spPr>
        <p:txBody>
          <a:bodyPr lIns="0" tIns="0" rIns="0" bIns="0" rtlCol="0" anchor="t">
            <a:spAutoFit/>
          </a:bodyPr>
          <a:lstStyle/>
          <a:p>
            <a:pPr algn="ctr">
              <a:lnSpc>
                <a:spcPts val="11200"/>
              </a:lnSpc>
            </a:pPr>
            <a:r>
              <a:rPr lang="en-US" sz="8000" dirty="0">
                <a:solidFill>
                  <a:srgbClr val="532E1D"/>
                </a:solidFill>
                <a:latin typeface="Oswald"/>
              </a:rPr>
              <a:t>MÔN ĐƯỜNG LỐI CÁCH MẠNG</a:t>
            </a:r>
          </a:p>
        </p:txBody>
      </p:sp>
      <p:pic>
        <p:nvPicPr>
          <p:cNvPr id="9" name="Picture 4" descr="Viết Tuyên ngôn Độc lập là lúc hạnh phúc nhất trong đời Hồ Chí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829" y="2670597"/>
            <a:ext cx="5101641" cy="701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Oval 10"/>
          <p:cNvSpPr/>
          <p:nvPr/>
        </p:nvSpPr>
        <p:spPr>
          <a:xfrm>
            <a:off x="12954000" y="629865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96969089"/>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C5336"/>
        </a:solidFill>
        <a:effectLst/>
      </p:bgPr>
    </p:bg>
    <p:spTree>
      <p:nvGrpSpPr>
        <p:cNvPr id="1" name=""/>
        <p:cNvGrpSpPr/>
        <p:nvPr/>
      </p:nvGrpSpPr>
      <p:grpSpPr>
        <a:xfrm>
          <a:off x="0" y="0"/>
          <a:ext cx="0" cy="0"/>
          <a:chOff x="0" y="0"/>
          <a:chExt cx="0" cy="0"/>
        </a:xfrm>
      </p:grpSpPr>
      <p:pic>
        <p:nvPicPr>
          <p:cNvPr id="12" name="Picture 11" descr="A group of people posing for the camera&#10;&#10;Description automatically generated">
            <a:extLst>
              <a:ext uri="{FF2B5EF4-FFF2-40B4-BE49-F238E27FC236}">
                <a16:creationId xmlns:a16="http://schemas.microsoft.com/office/drawing/2014/main" id="{20620A15-F1DB-4E25-B520-EE0273A3798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3545" y="0"/>
            <a:ext cx="18291545" cy="10287000"/>
          </a:xfrm>
          <a:prstGeom prst="rect">
            <a:avLst/>
          </a:prstGeom>
        </p:spPr>
      </p:pic>
      <p:grpSp>
        <p:nvGrpSpPr>
          <p:cNvPr id="2" name="Group 2"/>
          <p:cNvGrpSpPr/>
          <p:nvPr/>
        </p:nvGrpSpPr>
        <p:grpSpPr>
          <a:xfrm>
            <a:off x="441123" y="1028700"/>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5" y="316205"/>
              <a:ext cx="19807168" cy="1384995"/>
            </a:xfrm>
            <a:prstGeom prst="rect">
              <a:avLst/>
            </a:prstGeom>
          </p:spPr>
          <p:txBody>
            <a:bodyPr lIns="0" tIns="0" rIns="0" bIns="0" rtlCol="0" anchor="t">
              <a:spAutoFit/>
            </a:bodyPr>
            <a:lstStyle/>
            <a:p>
              <a:pPr>
                <a:lnSpc>
                  <a:spcPts val="8100"/>
                </a:lnSpc>
              </a:pPr>
              <a:r>
                <a:rPr lang="en-US" sz="6000" spc="179" dirty="0" err="1">
                  <a:solidFill>
                    <a:srgbClr val="C29A74"/>
                  </a:solidFill>
                  <a:latin typeface="Oswald"/>
                </a:rPr>
                <a:t>Phần</a:t>
              </a:r>
              <a:r>
                <a:rPr lang="en-US" sz="6000" spc="179" dirty="0">
                  <a:solidFill>
                    <a:srgbClr val="C29A74"/>
                  </a:solidFill>
                  <a:latin typeface="Oswald"/>
                </a:rPr>
                <a:t> 4: </a:t>
              </a:r>
              <a:r>
                <a:rPr lang="en-US" sz="6000" spc="179" dirty="0" err="1" smtClean="0">
                  <a:solidFill>
                    <a:srgbClr val="C29A74"/>
                  </a:solidFill>
                  <a:latin typeface="Oswald"/>
                </a:rPr>
                <a:t>Thái</a:t>
              </a:r>
              <a:r>
                <a:rPr lang="en-US" sz="6000" spc="179" dirty="0" smtClean="0">
                  <a:solidFill>
                    <a:srgbClr val="C29A74"/>
                  </a:solidFill>
                  <a:latin typeface="Oswald"/>
                </a:rPr>
                <a:t> </a:t>
              </a:r>
              <a:r>
                <a:rPr lang="en-US" sz="6000" spc="179" dirty="0" err="1" smtClean="0">
                  <a:solidFill>
                    <a:srgbClr val="C29A74"/>
                  </a:solidFill>
                  <a:latin typeface="Oswald"/>
                </a:rPr>
                <a:t>độ</a:t>
              </a:r>
              <a:r>
                <a:rPr lang="en-US" sz="6000" spc="179" dirty="0" smtClean="0">
                  <a:solidFill>
                    <a:srgbClr val="C29A74"/>
                  </a:solidFill>
                  <a:latin typeface="Oswald"/>
                </a:rPr>
                <a:t> </a:t>
              </a:r>
              <a:r>
                <a:rPr lang="en-US" sz="6000" spc="179" dirty="0" err="1" smtClean="0">
                  <a:solidFill>
                    <a:srgbClr val="C29A74"/>
                  </a:solidFill>
                  <a:latin typeface="Oswald"/>
                </a:rPr>
                <a:t>và</a:t>
              </a:r>
              <a:r>
                <a:rPr lang="en-US" sz="6000" spc="179" dirty="0" smtClean="0">
                  <a:solidFill>
                    <a:srgbClr val="C29A74"/>
                  </a:solidFill>
                  <a:latin typeface="Oswald"/>
                </a:rPr>
                <a:t> </a:t>
              </a:r>
              <a:r>
                <a:rPr lang="en-US" sz="6000" spc="179" dirty="0" err="1" smtClean="0">
                  <a:solidFill>
                    <a:srgbClr val="C29A74"/>
                  </a:solidFill>
                  <a:latin typeface="Oswald"/>
                </a:rPr>
                <a:t>phản</a:t>
              </a:r>
              <a:r>
                <a:rPr lang="en-US" sz="6000" spc="179" dirty="0" smtClean="0">
                  <a:solidFill>
                    <a:srgbClr val="C29A74"/>
                  </a:solidFill>
                  <a:latin typeface="Oswald"/>
                </a:rPr>
                <a:t> </a:t>
              </a:r>
              <a:r>
                <a:rPr lang="en-US" sz="6000" spc="179" dirty="0" err="1" smtClean="0">
                  <a:solidFill>
                    <a:srgbClr val="C29A74"/>
                  </a:solidFill>
                  <a:latin typeface="Oswald"/>
                </a:rPr>
                <a:t>ứng</a:t>
              </a:r>
              <a:r>
                <a:rPr lang="en-US" sz="6000" spc="179" dirty="0" smtClean="0">
                  <a:solidFill>
                    <a:srgbClr val="C29A74"/>
                  </a:solidFill>
                  <a:latin typeface="Oswald"/>
                </a:rPr>
                <a:t> </a:t>
              </a:r>
              <a:r>
                <a:rPr lang="en-US" sz="6000" spc="179" dirty="0" err="1" smtClean="0">
                  <a:solidFill>
                    <a:srgbClr val="C29A74"/>
                  </a:solidFill>
                  <a:latin typeface="Oswald"/>
                </a:rPr>
                <a:t>của</a:t>
              </a:r>
              <a:r>
                <a:rPr lang="en-US" sz="6000" spc="179" dirty="0" smtClean="0">
                  <a:solidFill>
                    <a:srgbClr val="C29A74"/>
                  </a:solidFill>
                  <a:latin typeface="Oswald"/>
                </a:rPr>
                <a:t> </a:t>
              </a:r>
              <a:r>
                <a:rPr lang="en-US" sz="6000" spc="179" dirty="0" err="1" smtClean="0">
                  <a:solidFill>
                    <a:srgbClr val="C29A74"/>
                  </a:solidFill>
                  <a:latin typeface="Oswald"/>
                </a:rPr>
                <a:t>quốc</a:t>
              </a:r>
              <a:r>
                <a:rPr lang="en-US" sz="6000" spc="179" dirty="0" smtClean="0">
                  <a:solidFill>
                    <a:srgbClr val="C29A74"/>
                  </a:solidFill>
                  <a:latin typeface="Oswald"/>
                </a:rPr>
                <a:t> </a:t>
              </a:r>
              <a:r>
                <a:rPr lang="en-US" sz="6000" spc="179" dirty="0" err="1" smtClean="0">
                  <a:solidFill>
                    <a:srgbClr val="C29A74"/>
                  </a:solidFill>
                  <a:latin typeface="Oswald"/>
                </a:rPr>
                <a:t>tế</a:t>
              </a:r>
              <a:endParaRPr lang="en-US" sz="6000" spc="179" dirty="0">
                <a:solidFill>
                  <a:srgbClr val="C29A74"/>
                </a:solidFill>
                <a:latin typeface="Oswald"/>
              </a:endParaRPr>
            </a:p>
          </p:txBody>
        </p:sp>
      </p:grpSp>
      <p:pic>
        <p:nvPicPr>
          <p:cNvPr id="5" name="Picture 5"/>
          <p:cNvPicPr>
            <a:picLocks noChangeAspect="1"/>
          </p:cNvPicPr>
          <p:nvPr/>
        </p:nvPicPr>
        <p:blipFill>
          <a:blip r:embed="rId3">
            <a:alphaModFix/>
          </a:blip>
          <a:srcRect l="9659" r="9659"/>
          <a:stretch>
            <a:fillRect/>
          </a:stretch>
        </p:blipFill>
        <p:spPr>
          <a:xfrm>
            <a:off x="441123" y="3243847"/>
            <a:ext cx="7830522" cy="6014453"/>
          </a:xfrm>
          <a:prstGeom prst="rect">
            <a:avLst/>
          </a:prstGeom>
        </p:spPr>
      </p:pic>
      <p:sp>
        <p:nvSpPr>
          <p:cNvPr id="8" name="TextBox 8"/>
          <p:cNvSpPr txBox="1"/>
          <p:nvPr/>
        </p:nvSpPr>
        <p:spPr>
          <a:xfrm>
            <a:off x="8931678" y="4661852"/>
            <a:ext cx="8327622" cy="2743828"/>
          </a:xfrm>
          <a:prstGeom prst="rect">
            <a:avLst/>
          </a:prstGeom>
        </p:spPr>
        <p:txBody>
          <a:bodyPr lIns="0" tIns="0" rIns="0" bIns="0" rtlCol="0" anchor="t">
            <a:spAutoFit/>
          </a:bodyPr>
          <a:lstStyle/>
          <a:p>
            <a:pPr algn="just">
              <a:lnSpc>
                <a:spcPts val="7280"/>
              </a:lnSpc>
            </a:pPr>
            <a:r>
              <a:rPr lang="en-US" sz="5200" i="1" dirty="0" err="1">
                <a:solidFill>
                  <a:schemeClr val="bg1"/>
                </a:solidFill>
                <a:latin typeface="Bookman Old Style" panose="02050604050505020204" pitchFamily="18" charset="0"/>
              </a:rPr>
              <a:t>Sự</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chuẩn</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bị</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về</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ngoại</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giao</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của</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Trung</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Quốc</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cho</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công</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cuộc</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xâm</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lược</a:t>
            </a:r>
            <a:r>
              <a:rPr lang="en-US" sz="5200" i="1" dirty="0">
                <a:solidFill>
                  <a:schemeClr val="bg1"/>
                </a:solidFill>
                <a:latin typeface="Bookman Old Style" panose="02050604050505020204" pitchFamily="18" charset="0"/>
              </a:rPr>
              <a:t> </a:t>
            </a:r>
            <a:r>
              <a:rPr lang="en-US" sz="5200" i="1" dirty="0" err="1">
                <a:solidFill>
                  <a:schemeClr val="bg1"/>
                </a:solidFill>
                <a:latin typeface="Bookman Old Style" panose="02050604050505020204" pitchFamily="18" charset="0"/>
              </a:rPr>
              <a:t>Việt</a:t>
            </a:r>
            <a:r>
              <a:rPr lang="en-US" sz="5200" i="1" dirty="0">
                <a:solidFill>
                  <a:schemeClr val="bg1"/>
                </a:solidFill>
                <a:latin typeface="Bookman Old Style" panose="02050604050505020204" pitchFamily="18" charset="0"/>
              </a:rPr>
              <a:t> Nam</a:t>
            </a:r>
          </a:p>
        </p:txBody>
      </p:sp>
    </p:spTree>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id="{64369A63-9BC6-4719-BEE8-2FBAD696E5CE}"/>
              </a:ext>
            </a:extLst>
          </p:cNvPr>
          <p:cNvCxnSpPr>
            <a:stCxn id="11" idx="4"/>
          </p:cNvCxnSpPr>
          <p:nvPr/>
        </p:nvCxnSpPr>
        <p:spPr>
          <a:xfrm>
            <a:off x="2362200" y="5829299"/>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0823AE21-5BD7-4C6D-BC11-B329B3BF8BDF}"/>
              </a:ext>
            </a:extLst>
          </p:cNvPr>
          <p:cNvSpPr/>
          <p:nvPr/>
        </p:nvSpPr>
        <p:spPr>
          <a:xfrm>
            <a:off x="2291315" y="71247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871478E-E530-41D9-8C40-32C2C76D442C}"/>
              </a:ext>
            </a:extLst>
          </p:cNvPr>
          <p:cNvSpPr txBox="1"/>
          <p:nvPr/>
        </p:nvSpPr>
        <p:spPr>
          <a:xfrm>
            <a:off x="1485891" y="3752851"/>
            <a:ext cx="1809732"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12/8/1978</a:t>
            </a:r>
          </a:p>
        </p:txBody>
      </p:sp>
      <p:sp>
        <p:nvSpPr>
          <p:cNvPr id="24" name="TextBox 23">
            <a:hlinkClick r:id="rId3" action="ppaction://hlinksldjump"/>
            <a:extLst>
              <a:ext uri="{FF2B5EF4-FFF2-40B4-BE49-F238E27FC236}">
                <a16:creationId xmlns:a16="http://schemas.microsoft.com/office/drawing/2014/main" id="{331C0AF9-78DE-4E2C-9199-DDC2149F61C6}"/>
              </a:ext>
            </a:extLst>
          </p:cNvPr>
          <p:cNvSpPr txBox="1"/>
          <p:nvPr/>
        </p:nvSpPr>
        <p:spPr>
          <a:xfrm>
            <a:off x="804439" y="7266685"/>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Ký</a:t>
            </a:r>
            <a:r>
              <a:rPr lang="en-US" sz="3200" dirty="0">
                <a:solidFill>
                  <a:schemeClr val="accent6">
                    <a:lumMod val="50000"/>
                  </a:schemeClr>
                </a:solidFill>
                <a:latin typeface="Oswald" panose="020B0604020202020204" charset="0"/>
              </a:rPr>
              <a:t> </a:t>
            </a:r>
            <a:r>
              <a:rPr lang="en-US" sz="3200" noProof="1">
                <a:solidFill>
                  <a:schemeClr val="accent6">
                    <a:lumMod val="50000"/>
                  </a:schemeClr>
                </a:solidFill>
                <a:latin typeface="Oswald" panose="020B0604020202020204" charset="0"/>
              </a:rPr>
              <a:t>hiệp</a:t>
            </a:r>
            <a:r>
              <a:rPr lang="en-US" sz="3200" dirty="0">
                <a:solidFill>
                  <a:schemeClr val="accent6">
                    <a:lumMod val="50000"/>
                  </a:schemeClr>
                </a:solidFill>
                <a:latin typeface="Oswald" panose="020B0604020202020204" charset="0"/>
              </a:rPr>
              <a:t> </a:t>
            </a:r>
            <a:r>
              <a:rPr lang="vi-VN" sz="3200" dirty="0">
                <a:solidFill>
                  <a:schemeClr val="accent6">
                    <a:lumMod val="50000"/>
                  </a:schemeClr>
                </a:solidFill>
                <a:latin typeface="Oswald" panose="020B0604020202020204" charset="0"/>
              </a:rPr>
              <a:t>ư</a:t>
            </a:r>
            <a:r>
              <a:rPr lang="en-US" sz="3200" dirty="0" err="1">
                <a:solidFill>
                  <a:schemeClr val="accent6">
                    <a:lumMod val="50000"/>
                  </a:schemeClr>
                </a:solidFill>
                <a:latin typeface="Oswald" panose="020B0604020202020204" charset="0"/>
              </a:rPr>
              <a:t>ớc</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hoà</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bình</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với</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Nhật</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a16="http://schemas.microsoft.com/office/drawing/2014/main" id="{1A81B378-5955-48B3-8D96-D6D8A38F4BC6}"/>
              </a:ext>
            </a:extLst>
          </p:cNvPr>
          <p:cNvSpPr/>
          <p:nvPr/>
        </p:nvSpPr>
        <p:spPr>
          <a:xfrm>
            <a:off x="7795682" y="425450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id="{0C44EBD6-8EB7-4DA3-92C2-A66529C8E205}"/>
              </a:ext>
            </a:extLst>
          </p:cNvPr>
          <p:cNvSpPr/>
          <p:nvPr/>
        </p:nvSpPr>
        <p:spPr>
          <a:xfrm>
            <a:off x="8252875" y="472530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id="{A4886EE8-170A-45A5-A0CB-3E3669CB5C67}"/>
              </a:ext>
            </a:extLst>
          </p:cNvPr>
          <p:cNvSpPr/>
          <p:nvPr/>
        </p:nvSpPr>
        <p:spPr>
          <a:xfrm>
            <a:off x="8024275" y="449670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id="{E68269A7-BC8F-4209-B4D4-0AD364C1D92F}"/>
              </a:ext>
            </a:extLst>
          </p:cNvPr>
          <p:cNvCxnSpPr>
            <a:cxnSpLocks/>
            <a:stCxn id="28" idx="0"/>
          </p:cNvCxnSpPr>
          <p:nvPr/>
        </p:nvCxnSpPr>
        <p:spPr>
          <a:xfrm flipH="1" flipV="1">
            <a:off x="8710073" y="2400300"/>
            <a:ext cx="2" cy="209640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0A1EA9B8-6922-403F-88B9-BEC2AC1786FB}"/>
              </a:ext>
            </a:extLst>
          </p:cNvPr>
          <p:cNvSpPr/>
          <p:nvPr/>
        </p:nvSpPr>
        <p:spPr>
          <a:xfrm>
            <a:off x="8481474" y="496083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id="{4FD33402-AB09-4E61-8637-118D79AB9823}"/>
              </a:ext>
            </a:extLst>
          </p:cNvPr>
          <p:cNvSpPr/>
          <p:nvPr/>
        </p:nvSpPr>
        <p:spPr>
          <a:xfrm>
            <a:off x="8633874" y="2351821"/>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E04D4F3C-8FAF-4DEB-808E-2A9172C778B4}"/>
              </a:ext>
            </a:extLst>
          </p:cNvPr>
          <p:cNvSpPr txBox="1"/>
          <p:nvPr/>
        </p:nvSpPr>
        <p:spPr>
          <a:xfrm>
            <a:off x="7722500" y="6315753"/>
            <a:ext cx="1975146"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05/11/1978</a:t>
            </a:r>
          </a:p>
        </p:txBody>
      </p:sp>
      <p:sp>
        <p:nvSpPr>
          <p:cNvPr id="35" name="TextBox 34">
            <a:hlinkClick r:id="rId4" action="ppaction://hlinksldjump"/>
            <a:extLst>
              <a:ext uri="{FF2B5EF4-FFF2-40B4-BE49-F238E27FC236}">
                <a16:creationId xmlns:a16="http://schemas.microsoft.com/office/drawing/2014/main" id="{99481493-DF25-4941-B306-FAAD46315E73}"/>
              </a:ext>
            </a:extLst>
          </p:cNvPr>
          <p:cNvSpPr txBox="1"/>
          <p:nvPr/>
        </p:nvSpPr>
        <p:spPr>
          <a:xfrm>
            <a:off x="7152313" y="1332591"/>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Thăm các n</a:t>
            </a:r>
            <a:r>
              <a:rPr lang="vi-VN" sz="3200" noProof="1">
                <a:solidFill>
                  <a:schemeClr val="accent6">
                    <a:lumMod val="50000"/>
                  </a:schemeClr>
                </a:solidFill>
                <a:latin typeface="Oswald" panose="020B0604020202020204" charset="0"/>
              </a:rPr>
              <a:t>ư</a:t>
            </a:r>
            <a:r>
              <a:rPr lang="en-US" sz="3200" noProof="1">
                <a:solidFill>
                  <a:schemeClr val="accent6">
                    <a:lumMod val="50000"/>
                  </a:schemeClr>
                </a:solidFill>
                <a:latin typeface="Oswald" panose="020B0604020202020204" charset="0"/>
              </a:rPr>
              <a:t>ớc ASEAN</a:t>
            </a:r>
            <a:endParaRPr lang="en-US" sz="3200" dirty="0">
              <a:solidFill>
                <a:schemeClr val="accent6">
                  <a:lumMod val="50000"/>
                </a:schemeClr>
              </a:solidFill>
              <a:latin typeface="Oswald" panose="020B0604020202020204" charset="0"/>
            </a:endParaRPr>
          </a:p>
        </p:txBody>
      </p:sp>
      <p:sp>
        <p:nvSpPr>
          <p:cNvPr id="56" name="Arc 55">
            <a:extLst>
              <a:ext uri="{FF2B5EF4-FFF2-40B4-BE49-F238E27FC236}">
                <a16:creationId xmlns:a16="http://schemas.microsoft.com/office/drawing/2014/main"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28-30 1/1979</a:t>
            </a:r>
          </a:p>
        </p:txBody>
      </p:sp>
      <p:sp>
        <p:nvSpPr>
          <p:cNvPr id="65" name="Arc 64">
            <a:extLst>
              <a:ext uri="{FF2B5EF4-FFF2-40B4-BE49-F238E27FC236}">
                <a16:creationId xmlns:a16="http://schemas.microsoft.com/office/drawing/2014/main"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5" action="ppaction://hlinksldjump"/>
            <a:extLst>
              <a:ext uri="{FF2B5EF4-FFF2-40B4-BE49-F238E27FC236}">
                <a16:creationId xmlns:a16="http://schemas.microsoft.com/office/drawing/2014/main"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chemeClr val="accent6">
                    <a:lumMod val="50000"/>
                  </a:schemeClr>
                </a:solidFill>
                <a:latin typeface="Oswald" panose="020B0604020202020204" charset="0"/>
              </a:rPr>
              <a:t>Tuyên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bố</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tấn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công</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Việt</a:t>
            </a:r>
            <a:r>
              <a:rPr lang="en-US" sz="3200" dirty="0">
                <a:solidFill>
                  <a:schemeClr val="accent6">
                    <a:lumMod val="50000"/>
                  </a:schemeClr>
                </a:solidFill>
                <a:latin typeface="Oswald" panose="020B0604020202020204" charset="0"/>
              </a:rPr>
              <a:t> Nam</a:t>
            </a:r>
          </a:p>
        </p:txBody>
      </p:sp>
      <p:sp>
        <p:nvSpPr>
          <p:cNvPr id="82" name="Rectangle 81">
            <a:extLst>
              <a:ext uri="{FF2B5EF4-FFF2-40B4-BE49-F238E27FC236}">
                <a16:creationId xmlns:a16="http://schemas.microsoft.com/office/drawing/2014/main"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6" action="ppaction://hlinksldjump"/>
            <a:extLst>
              <a:ext uri="{FF2B5EF4-FFF2-40B4-BE49-F238E27FC236}">
                <a16:creationId xmlns:a16="http://schemas.microsoft.com/office/drawing/2014/main" id="{4D93387F-AB26-4B34-9926-A29EB8DFFA55}"/>
              </a:ext>
            </a:extLst>
          </p:cNvPr>
          <p:cNvSpPr txBox="1"/>
          <p:nvPr/>
        </p:nvSpPr>
        <p:spPr>
          <a:xfrm>
            <a:off x="11989807" y="7328261"/>
            <a:ext cx="3327976" cy="1077218"/>
          </a:xfrm>
          <a:prstGeom prst="rect">
            <a:avLst/>
          </a:prstGeom>
          <a:noFill/>
        </p:spPr>
        <p:txBody>
          <a:bodyPr wrap="square" rtlCol="0">
            <a:spAutoFit/>
          </a:bodyPr>
          <a:lstStyle/>
          <a:p>
            <a:pPr algn="ctr"/>
            <a:r>
              <a:rPr lang="en-US" sz="3200" dirty="0" err="1">
                <a:solidFill>
                  <a:schemeClr val="accent6">
                    <a:lumMod val="50000"/>
                  </a:schemeClr>
                </a:solidFill>
                <a:latin typeface="Oswald" pitchFamily="2" charset="0"/>
              </a:rPr>
              <a:t>Thực</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hiện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chuyến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thăm</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đến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Mĩ</a:t>
            </a:r>
            <a:endParaRPr lang="en-US" sz="3200" dirty="0">
              <a:solidFill>
                <a:schemeClr val="accent6">
                  <a:lumMod val="50000"/>
                </a:schemeClr>
              </a:solidFill>
              <a:latin typeface="Oswald" pitchFamily="2" charset="0"/>
            </a:endParaRPr>
          </a:p>
        </p:txBody>
      </p:sp>
    </p:spTree>
    <p:extLst>
      <p:ext uri="{BB962C8B-B14F-4D97-AF65-F5344CB8AC3E}">
        <p14:creationId xmlns:p14="http://schemas.microsoft.com/office/powerpoint/2010/main" val="4091164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anim calcmode="lin" valueType="num">
                                      <p:cBhvr>
                                        <p:cTn id="50" dur="500" fill="hold"/>
                                        <p:tgtEl>
                                          <p:spTgt spid="24"/>
                                        </p:tgtEl>
                                        <p:attrNameLst>
                                          <p:attrName>ppt_x</p:attrName>
                                        </p:attrNameLst>
                                      </p:cBhvr>
                                      <p:tavLst>
                                        <p:tav tm="0">
                                          <p:val>
                                            <p:strVal val="#ppt_x"/>
                                          </p:val>
                                        </p:tav>
                                        <p:tav tm="100000">
                                          <p:val>
                                            <p:strVal val="#ppt_x"/>
                                          </p:val>
                                        </p:tav>
                                      </p:tavLst>
                                    </p:anim>
                                    <p:anim calcmode="lin" valueType="num">
                                      <p:cBhvr>
                                        <p:cTn id="5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42"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anim calcmode="lin" valueType="num">
                                      <p:cBhvr>
                                        <p:cTn id="94" dur="500" fill="hold"/>
                                        <p:tgtEl>
                                          <p:spTgt spid="32"/>
                                        </p:tgtEl>
                                        <p:attrNameLst>
                                          <p:attrName>ppt_x</p:attrName>
                                        </p:attrNameLst>
                                      </p:cBhvr>
                                      <p:tavLst>
                                        <p:tav tm="0">
                                          <p:val>
                                            <p:strVal val="#ppt_x"/>
                                          </p:val>
                                        </p:tav>
                                        <p:tav tm="100000">
                                          <p:val>
                                            <p:strVal val="#ppt_x"/>
                                          </p:val>
                                        </p:tav>
                                      </p:tavLst>
                                    </p:anim>
                                    <p:anim calcmode="lin" valueType="num">
                                      <p:cBhvr>
                                        <p:cTn id="95" dur="500" fill="hold"/>
                                        <p:tgtEl>
                                          <p:spTgt spid="32"/>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anim calcmode="lin" valueType="num">
                                      <p:cBhvr>
                                        <p:cTn id="99" dur="500" fill="hold"/>
                                        <p:tgtEl>
                                          <p:spTgt spid="35"/>
                                        </p:tgtEl>
                                        <p:attrNameLst>
                                          <p:attrName>ppt_x</p:attrName>
                                        </p:attrNameLst>
                                      </p:cBhvr>
                                      <p:tavLst>
                                        <p:tav tm="0">
                                          <p:val>
                                            <p:strVal val="#ppt_x"/>
                                          </p:val>
                                        </p:tav>
                                        <p:tav tm="100000">
                                          <p:val>
                                            <p:strVal val="#ppt_x"/>
                                          </p:val>
                                        </p:tav>
                                      </p:tavLst>
                                    </p:anim>
                                    <p:anim calcmode="lin" valueType="num">
                                      <p:cBhvr>
                                        <p:cTn id="10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wipe(left)">
                                      <p:cBhvr>
                                        <p:cTn id="105" dur="500"/>
                                        <p:tgtEl>
                                          <p:spTgt spid="101"/>
                                        </p:tgtEl>
                                      </p:cBhvr>
                                    </p:animEffect>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childTnLst>
                          </p:cTn>
                        </p:par>
                        <p:par>
                          <p:cTn id="112" fill="hold">
                            <p:stCondLst>
                              <p:cond delay="1000"/>
                            </p:stCondLst>
                            <p:childTnLst>
                              <p:par>
                                <p:cTn id="113" presetID="53" presetClass="entr" presetSubtype="16" fill="hold" grpId="0" nodeType="afterEffect">
                                  <p:stCondLst>
                                    <p:cond delay="0"/>
                                  </p:stCondLst>
                                  <p:childTnLst>
                                    <p:set>
                                      <p:cBhvr>
                                        <p:cTn id="114" dur="1" fill="hold">
                                          <p:stCondLst>
                                            <p:cond delay="0"/>
                                          </p:stCondLst>
                                        </p:cTn>
                                        <p:tgtEl>
                                          <p:spTgt spid="57"/>
                                        </p:tgtEl>
                                        <p:attrNameLst>
                                          <p:attrName>style.visibility</p:attrName>
                                        </p:attrNameLst>
                                      </p:cBhvr>
                                      <p:to>
                                        <p:strVal val="visible"/>
                                      </p:to>
                                    </p:set>
                                    <p:anim calcmode="lin" valueType="num">
                                      <p:cBhvr>
                                        <p:cTn id="115" dur="500" fill="hold"/>
                                        <p:tgtEl>
                                          <p:spTgt spid="57"/>
                                        </p:tgtEl>
                                        <p:attrNameLst>
                                          <p:attrName>ppt_w</p:attrName>
                                        </p:attrNameLst>
                                      </p:cBhvr>
                                      <p:tavLst>
                                        <p:tav tm="0">
                                          <p:val>
                                            <p:fltVal val="0"/>
                                          </p:val>
                                        </p:tav>
                                        <p:tav tm="100000">
                                          <p:val>
                                            <p:strVal val="#ppt_w"/>
                                          </p:val>
                                        </p:tav>
                                      </p:tavLst>
                                    </p:anim>
                                    <p:anim calcmode="lin" valueType="num">
                                      <p:cBhvr>
                                        <p:cTn id="116" dur="500" fill="hold"/>
                                        <p:tgtEl>
                                          <p:spTgt spid="57"/>
                                        </p:tgtEl>
                                        <p:attrNameLst>
                                          <p:attrName>ppt_h</p:attrName>
                                        </p:attrNameLst>
                                      </p:cBhvr>
                                      <p:tavLst>
                                        <p:tav tm="0">
                                          <p:val>
                                            <p:fltVal val="0"/>
                                          </p:val>
                                        </p:tav>
                                        <p:tav tm="100000">
                                          <p:val>
                                            <p:strVal val="#ppt_h"/>
                                          </p:val>
                                        </p:tav>
                                      </p:tavLst>
                                    </p:anim>
                                    <p:animEffect transition="in" filter="fade">
                                      <p:cBhvr>
                                        <p:cTn id="117" dur="500"/>
                                        <p:tgtEl>
                                          <p:spTgt spid="57"/>
                                        </p:tgtEl>
                                      </p:cBhvr>
                                    </p:animEffect>
                                  </p:childTnLst>
                                </p:cTn>
                              </p:par>
                            </p:childTnLst>
                          </p:cTn>
                        </p:par>
                        <p:par>
                          <p:cTn id="118" fill="hold">
                            <p:stCondLst>
                              <p:cond delay="1500"/>
                            </p:stCondLst>
                            <p:childTnLst>
                              <p:par>
                                <p:cTn id="119" presetID="53" presetClass="entr" presetSubtype="16"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p:cTn id="121" dur="500" fill="hold"/>
                                        <p:tgtEl>
                                          <p:spTgt spid="58"/>
                                        </p:tgtEl>
                                        <p:attrNameLst>
                                          <p:attrName>ppt_w</p:attrName>
                                        </p:attrNameLst>
                                      </p:cBhvr>
                                      <p:tavLst>
                                        <p:tav tm="0">
                                          <p:val>
                                            <p:fltVal val="0"/>
                                          </p:val>
                                        </p:tav>
                                        <p:tav tm="100000">
                                          <p:val>
                                            <p:strVal val="#ppt_w"/>
                                          </p:val>
                                        </p:tav>
                                      </p:tavLst>
                                    </p:anim>
                                    <p:anim calcmode="lin" valueType="num">
                                      <p:cBhvr>
                                        <p:cTn id="122" dur="500" fill="hold"/>
                                        <p:tgtEl>
                                          <p:spTgt spid="58"/>
                                        </p:tgtEl>
                                        <p:attrNameLst>
                                          <p:attrName>ppt_h</p:attrName>
                                        </p:attrNameLst>
                                      </p:cBhvr>
                                      <p:tavLst>
                                        <p:tav tm="0">
                                          <p:val>
                                            <p:fltVal val="0"/>
                                          </p:val>
                                        </p:tav>
                                        <p:tav tm="100000">
                                          <p:val>
                                            <p:strVal val="#ppt_h"/>
                                          </p:val>
                                        </p:tav>
                                      </p:tavLst>
                                    </p:anim>
                                    <p:animEffect transition="in" filter="fade">
                                      <p:cBhvr>
                                        <p:cTn id="123" dur="500"/>
                                        <p:tgtEl>
                                          <p:spTgt spid="58"/>
                                        </p:tgtEl>
                                      </p:cBhvr>
                                    </p:animEffect>
                                  </p:childTnLst>
                                </p:cTn>
                              </p:par>
                            </p:childTnLst>
                          </p:cTn>
                        </p:par>
                        <p:par>
                          <p:cTn id="124" fill="hold">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up)">
                                      <p:cBhvr>
                                        <p:cTn id="127" dur="500"/>
                                        <p:tgtEl>
                                          <p:spTgt spid="59"/>
                                        </p:tgtEl>
                                      </p:cBhvr>
                                    </p:animEffect>
                                  </p:childTnLst>
                                </p:cTn>
                              </p:par>
                            </p:childTnLst>
                          </p:cTn>
                        </p:par>
                        <p:par>
                          <p:cTn id="128" fill="hold">
                            <p:stCondLst>
                              <p:cond delay="2500"/>
                            </p:stCondLst>
                            <p:childTnLst>
                              <p:par>
                                <p:cTn id="129" presetID="53" presetClass="entr" presetSubtype="16"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 calcmode="lin" valueType="num">
                                      <p:cBhvr>
                                        <p:cTn id="131" dur="500" fill="hold"/>
                                        <p:tgtEl>
                                          <p:spTgt spid="61"/>
                                        </p:tgtEl>
                                        <p:attrNameLst>
                                          <p:attrName>ppt_w</p:attrName>
                                        </p:attrNameLst>
                                      </p:cBhvr>
                                      <p:tavLst>
                                        <p:tav tm="0">
                                          <p:val>
                                            <p:fltVal val="0"/>
                                          </p:val>
                                        </p:tav>
                                        <p:tav tm="100000">
                                          <p:val>
                                            <p:strVal val="#ppt_w"/>
                                          </p:val>
                                        </p:tav>
                                      </p:tavLst>
                                    </p:anim>
                                    <p:anim calcmode="lin" valueType="num">
                                      <p:cBhvr>
                                        <p:cTn id="132" dur="500" fill="hold"/>
                                        <p:tgtEl>
                                          <p:spTgt spid="61"/>
                                        </p:tgtEl>
                                        <p:attrNameLst>
                                          <p:attrName>ppt_h</p:attrName>
                                        </p:attrNameLst>
                                      </p:cBhvr>
                                      <p:tavLst>
                                        <p:tav tm="0">
                                          <p:val>
                                            <p:fltVal val="0"/>
                                          </p:val>
                                        </p:tav>
                                        <p:tav tm="100000">
                                          <p:val>
                                            <p:strVal val="#ppt_h"/>
                                          </p:val>
                                        </p:tav>
                                      </p:tavLst>
                                    </p:anim>
                                    <p:animEffect transition="in" filter="fade">
                                      <p:cBhvr>
                                        <p:cTn id="133" dur="500"/>
                                        <p:tgtEl>
                                          <p:spTgt spid="61"/>
                                        </p:tgtEl>
                                      </p:cBhvr>
                                    </p:animEffect>
                                  </p:childTnLst>
                                </p:cTn>
                              </p:par>
                            </p:childTnLst>
                          </p:cTn>
                        </p:par>
                        <p:par>
                          <p:cTn id="134" fill="hold">
                            <p:stCondLst>
                              <p:cond delay="3000"/>
                            </p:stCondLst>
                            <p:childTnLst>
                              <p:par>
                                <p:cTn id="135" presetID="53" presetClass="entr" presetSubtype="16"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500" fill="hold"/>
                                        <p:tgtEl>
                                          <p:spTgt spid="56"/>
                                        </p:tgtEl>
                                        <p:attrNameLst>
                                          <p:attrName>ppt_w</p:attrName>
                                        </p:attrNameLst>
                                      </p:cBhvr>
                                      <p:tavLst>
                                        <p:tav tm="0">
                                          <p:val>
                                            <p:fltVal val="0"/>
                                          </p:val>
                                        </p:tav>
                                        <p:tav tm="100000">
                                          <p:val>
                                            <p:strVal val="#ppt_w"/>
                                          </p:val>
                                        </p:tav>
                                      </p:tavLst>
                                    </p:anim>
                                    <p:anim calcmode="lin" valueType="num">
                                      <p:cBhvr>
                                        <p:cTn id="138" dur="500" fill="hold"/>
                                        <p:tgtEl>
                                          <p:spTgt spid="56"/>
                                        </p:tgtEl>
                                        <p:attrNameLst>
                                          <p:attrName>ppt_h</p:attrName>
                                        </p:attrNameLst>
                                      </p:cBhvr>
                                      <p:tavLst>
                                        <p:tav tm="0">
                                          <p:val>
                                            <p:fltVal val="0"/>
                                          </p:val>
                                        </p:tav>
                                        <p:tav tm="100000">
                                          <p:val>
                                            <p:strVal val="#ppt_h"/>
                                          </p:val>
                                        </p:tav>
                                      </p:tavLst>
                                    </p:anim>
                                    <p:animEffect transition="in" filter="fade">
                                      <p:cBhvr>
                                        <p:cTn id="139" dur="500"/>
                                        <p:tgtEl>
                                          <p:spTgt spid="56"/>
                                        </p:tgtEl>
                                      </p:cBhvr>
                                    </p:animEffect>
                                  </p:childTnLst>
                                </p:cTn>
                              </p:par>
                              <p:par>
                                <p:cTn id="140" presetID="47"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anim calcmode="lin" valueType="num">
                                      <p:cBhvr>
                                        <p:cTn id="143" dur="500" fill="hold"/>
                                        <p:tgtEl>
                                          <p:spTgt spid="62"/>
                                        </p:tgtEl>
                                        <p:attrNameLst>
                                          <p:attrName>ppt_x</p:attrName>
                                        </p:attrNameLst>
                                      </p:cBhvr>
                                      <p:tavLst>
                                        <p:tav tm="0">
                                          <p:val>
                                            <p:strVal val="#ppt_x"/>
                                          </p:val>
                                        </p:tav>
                                        <p:tav tm="100000">
                                          <p:val>
                                            <p:strVal val="#ppt_x"/>
                                          </p:val>
                                        </p:tav>
                                      </p:tavLst>
                                    </p:anim>
                                    <p:anim calcmode="lin" valueType="num">
                                      <p:cBhvr>
                                        <p:cTn id="144" dur="500" fill="hold"/>
                                        <p:tgtEl>
                                          <p:spTgt spid="6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500"/>
                                        <p:tgtEl>
                                          <p:spTgt spid="2"/>
                                        </p:tgtEl>
                                      </p:cBhvr>
                                    </p:animEffect>
                                    <p:anim calcmode="lin" valueType="num">
                                      <p:cBhvr>
                                        <p:cTn id="148" dur="500" fill="hold"/>
                                        <p:tgtEl>
                                          <p:spTgt spid="2"/>
                                        </p:tgtEl>
                                        <p:attrNameLst>
                                          <p:attrName>ppt_x</p:attrName>
                                        </p:attrNameLst>
                                      </p:cBhvr>
                                      <p:tavLst>
                                        <p:tav tm="0">
                                          <p:val>
                                            <p:strVal val="#ppt_x"/>
                                          </p:val>
                                        </p:tav>
                                        <p:tav tm="100000">
                                          <p:val>
                                            <p:strVal val="#ppt_x"/>
                                          </p:val>
                                        </p:tav>
                                      </p:tavLst>
                                    </p:anim>
                                    <p:anim calcmode="lin" valueType="num">
                                      <p:cBhvr>
                                        <p:cTn id="14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left)">
                                      <p:cBhvr>
                                        <p:cTn id="154" dur="500"/>
                                        <p:tgtEl>
                                          <p:spTgt spid="110"/>
                                        </p:tgtEl>
                                      </p:cBhvr>
                                    </p:animEffect>
                                  </p:childTnLst>
                                </p:cTn>
                              </p:par>
                            </p:childTnLst>
                          </p:cTn>
                        </p:par>
                        <p:par>
                          <p:cTn id="155" fill="hold">
                            <p:stCondLst>
                              <p:cond delay="500"/>
                            </p:stCondLst>
                            <p:childTnLst>
                              <p:par>
                                <p:cTn id="156" presetID="53" presetClass="entr" presetSubtype="16" fill="hold" grpId="0" nodeType="afterEffect">
                                  <p:stCondLst>
                                    <p:cond delay="0"/>
                                  </p:stCondLst>
                                  <p:childTnLst>
                                    <p:set>
                                      <p:cBhvr>
                                        <p:cTn id="157" dur="1" fill="hold">
                                          <p:stCondLst>
                                            <p:cond delay="0"/>
                                          </p:stCondLst>
                                        </p:cTn>
                                        <p:tgtEl>
                                          <p:spTgt spid="69"/>
                                        </p:tgtEl>
                                        <p:attrNameLst>
                                          <p:attrName>style.visibility</p:attrName>
                                        </p:attrNameLst>
                                      </p:cBhvr>
                                      <p:to>
                                        <p:strVal val="visible"/>
                                      </p:to>
                                    </p:set>
                                    <p:anim calcmode="lin" valueType="num">
                                      <p:cBhvr>
                                        <p:cTn id="158" dur="500" fill="hold"/>
                                        <p:tgtEl>
                                          <p:spTgt spid="69"/>
                                        </p:tgtEl>
                                        <p:attrNameLst>
                                          <p:attrName>ppt_w</p:attrName>
                                        </p:attrNameLst>
                                      </p:cBhvr>
                                      <p:tavLst>
                                        <p:tav tm="0">
                                          <p:val>
                                            <p:fltVal val="0"/>
                                          </p:val>
                                        </p:tav>
                                        <p:tav tm="100000">
                                          <p:val>
                                            <p:strVal val="#ppt_w"/>
                                          </p:val>
                                        </p:tav>
                                      </p:tavLst>
                                    </p:anim>
                                    <p:anim calcmode="lin" valueType="num">
                                      <p:cBhvr>
                                        <p:cTn id="159" dur="500" fill="hold"/>
                                        <p:tgtEl>
                                          <p:spTgt spid="69"/>
                                        </p:tgtEl>
                                        <p:attrNameLst>
                                          <p:attrName>ppt_h</p:attrName>
                                        </p:attrNameLst>
                                      </p:cBhvr>
                                      <p:tavLst>
                                        <p:tav tm="0">
                                          <p:val>
                                            <p:fltVal val="0"/>
                                          </p:val>
                                        </p:tav>
                                        <p:tav tm="100000">
                                          <p:val>
                                            <p:strVal val="#ppt_h"/>
                                          </p:val>
                                        </p:tav>
                                      </p:tavLst>
                                    </p:anim>
                                    <p:animEffect transition="in" filter="fade">
                                      <p:cBhvr>
                                        <p:cTn id="160" dur="500"/>
                                        <p:tgtEl>
                                          <p:spTgt spid="69"/>
                                        </p:tgtEl>
                                      </p:cBhvr>
                                    </p:animEffect>
                                  </p:childTnLst>
                                </p:cTn>
                              </p:par>
                            </p:childTnLst>
                          </p:cTn>
                        </p:par>
                        <p:par>
                          <p:cTn id="161" fill="hold">
                            <p:stCondLst>
                              <p:cond delay="1000"/>
                            </p:stCondLst>
                            <p:childTnLst>
                              <p:par>
                                <p:cTn id="162" presetID="53" presetClass="entr" presetSubtype="16" fill="hold" grpId="0" nodeType="afterEffect">
                                  <p:stCondLst>
                                    <p:cond delay="0"/>
                                  </p:stCondLst>
                                  <p:childTnLst>
                                    <p:set>
                                      <p:cBhvr>
                                        <p:cTn id="163" dur="1" fill="hold">
                                          <p:stCondLst>
                                            <p:cond delay="0"/>
                                          </p:stCondLst>
                                        </p:cTn>
                                        <p:tgtEl>
                                          <p:spTgt spid="66"/>
                                        </p:tgtEl>
                                        <p:attrNameLst>
                                          <p:attrName>style.visibility</p:attrName>
                                        </p:attrNameLst>
                                      </p:cBhvr>
                                      <p:to>
                                        <p:strVal val="visible"/>
                                      </p:to>
                                    </p:set>
                                    <p:anim calcmode="lin" valueType="num">
                                      <p:cBhvr>
                                        <p:cTn id="164" dur="500" fill="hold"/>
                                        <p:tgtEl>
                                          <p:spTgt spid="66"/>
                                        </p:tgtEl>
                                        <p:attrNameLst>
                                          <p:attrName>ppt_w</p:attrName>
                                        </p:attrNameLst>
                                      </p:cBhvr>
                                      <p:tavLst>
                                        <p:tav tm="0">
                                          <p:val>
                                            <p:fltVal val="0"/>
                                          </p:val>
                                        </p:tav>
                                        <p:tav tm="100000">
                                          <p:val>
                                            <p:strVal val="#ppt_w"/>
                                          </p:val>
                                        </p:tav>
                                      </p:tavLst>
                                    </p:anim>
                                    <p:anim calcmode="lin" valueType="num">
                                      <p:cBhvr>
                                        <p:cTn id="165" dur="500" fill="hold"/>
                                        <p:tgtEl>
                                          <p:spTgt spid="66"/>
                                        </p:tgtEl>
                                        <p:attrNameLst>
                                          <p:attrName>ppt_h</p:attrName>
                                        </p:attrNameLst>
                                      </p:cBhvr>
                                      <p:tavLst>
                                        <p:tav tm="0">
                                          <p:val>
                                            <p:fltVal val="0"/>
                                          </p:val>
                                        </p:tav>
                                        <p:tav tm="100000">
                                          <p:val>
                                            <p:strVal val="#ppt_h"/>
                                          </p:val>
                                        </p:tav>
                                      </p:tavLst>
                                    </p:anim>
                                    <p:animEffect transition="in" filter="fade">
                                      <p:cBhvr>
                                        <p:cTn id="166" dur="500"/>
                                        <p:tgtEl>
                                          <p:spTgt spid="66"/>
                                        </p:tgtEl>
                                      </p:cBhvr>
                                    </p:animEffect>
                                  </p:childTnLst>
                                </p:cTn>
                              </p:par>
                            </p:childTnLst>
                          </p:cTn>
                        </p:par>
                        <p:par>
                          <p:cTn id="167" fill="hold">
                            <p:stCondLst>
                              <p:cond delay="1500"/>
                            </p:stCondLst>
                            <p:childTnLst>
                              <p:par>
                                <p:cTn id="168" presetID="53" presetClass="entr" presetSubtype="16"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 calcmode="lin" valueType="num">
                                      <p:cBhvr>
                                        <p:cTn id="170" dur="500" fill="hold"/>
                                        <p:tgtEl>
                                          <p:spTgt spid="67"/>
                                        </p:tgtEl>
                                        <p:attrNameLst>
                                          <p:attrName>ppt_w</p:attrName>
                                        </p:attrNameLst>
                                      </p:cBhvr>
                                      <p:tavLst>
                                        <p:tav tm="0">
                                          <p:val>
                                            <p:fltVal val="0"/>
                                          </p:val>
                                        </p:tav>
                                        <p:tav tm="100000">
                                          <p:val>
                                            <p:strVal val="#ppt_w"/>
                                          </p:val>
                                        </p:tav>
                                      </p:tavLst>
                                    </p:anim>
                                    <p:anim calcmode="lin" valueType="num">
                                      <p:cBhvr>
                                        <p:cTn id="171" dur="500" fill="hold"/>
                                        <p:tgtEl>
                                          <p:spTgt spid="67"/>
                                        </p:tgtEl>
                                        <p:attrNameLst>
                                          <p:attrName>ppt_h</p:attrName>
                                        </p:attrNameLst>
                                      </p:cBhvr>
                                      <p:tavLst>
                                        <p:tav tm="0">
                                          <p:val>
                                            <p:fltVal val="0"/>
                                          </p:val>
                                        </p:tav>
                                        <p:tav tm="100000">
                                          <p:val>
                                            <p:strVal val="#ppt_h"/>
                                          </p:val>
                                        </p:tav>
                                      </p:tavLst>
                                    </p:anim>
                                    <p:animEffect transition="in" filter="fade">
                                      <p:cBhvr>
                                        <p:cTn id="172" dur="500"/>
                                        <p:tgtEl>
                                          <p:spTgt spid="67"/>
                                        </p:tgtEl>
                                      </p:cBhvr>
                                    </p:animEffect>
                                  </p:childTnLst>
                                </p:cTn>
                              </p:par>
                            </p:childTnLst>
                          </p:cTn>
                        </p:par>
                        <p:par>
                          <p:cTn id="173" fill="hold">
                            <p:stCondLst>
                              <p:cond delay="2000"/>
                            </p:stCondLst>
                            <p:childTnLst>
                              <p:par>
                                <p:cTn id="174" presetID="22" presetClass="entr" presetSubtype="4" fill="hold" nodeType="afterEffect">
                                  <p:stCondLst>
                                    <p:cond delay="0"/>
                                  </p:stCondLst>
                                  <p:childTnLst>
                                    <p:set>
                                      <p:cBhvr>
                                        <p:cTn id="175" dur="1" fill="hold">
                                          <p:stCondLst>
                                            <p:cond delay="0"/>
                                          </p:stCondLst>
                                        </p:cTn>
                                        <p:tgtEl>
                                          <p:spTgt spid="68"/>
                                        </p:tgtEl>
                                        <p:attrNameLst>
                                          <p:attrName>style.visibility</p:attrName>
                                        </p:attrNameLst>
                                      </p:cBhvr>
                                      <p:to>
                                        <p:strVal val="visible"/>
                                      </p:to>
                                    </p:set>
                                    <p:animEffect transition="in" filter="wipe(down)">
                                      <p:cBhvr>
                                        <p:cTn id="176" dur="500"/>
                                        <p:tgtEl>
                                          <p:spTgt spid="68"/>
                                        </p:tgtEl>
                                      </p:cBhvr>
                                    </p:animEffect>
                                  </p:childTnLst>
                                </p:cTn>
                              </p:par>
                            </p:childTnLst>
                          </p:cTn>
                        </p:par>
                        <p:par>
                          <p:cTn id="177" fill="hold">
                            <p:stCondLst>
                              <p:cond delay="2500"/>
                            </p:stCondLst>
                            <p:childTnLst>
                              <p:par>
                                <p:cTn id="178" presetID="53" presetClass="entr" presetSubtype="16" fill="hold" grpId="0" nodeType="afterEffect">
                                  <p:stCondLst>
                                    <p:cond delay="0"/>
                                  </p:stCondLst>
                                  <p:childTnLst>
                                    <p:set>
                                      <p:cBhvr>
                                        <p:cTn id="179" dur="1" fill="hold">
                                          <p:stCondLst>
                                            <p:cond delay="0"/>
                                          </p:stCondLst>
                                        </p:cTn>
                                        <p:tgtEl>
                                          <p:spTgt spid="70"/>
                                        </p:tgtEl>
                                        <p:attrNameLst>
                                          <p:attrName>style.visibility</p:attrName>
                                        </p:attrNameLst>
                                      </p:cBhvr>
                                      <p:to>
                                        <p:strVal val="visible"/>
                                      </p:to>
                                    </p:set>
                                    <p:anim calcmode="lin" valueType="num">
                                      <p:cBhvr>
                                        <p:cTn id="180" dur="500" fill="hold"/>
                                        <p:tgtEl>
                                          <p:spTgt spid="70"/>
                                        </p:tgtEl>
                                        <p:attrNameLst>
                                          <p:attrName>ppt_w</p:attrName>
                                        </p:attrNameLst>
                                      </p:cBhvr>
                                      <p:tavLst>
                                        <p:tav tm="0">
                                          <p:val>
                                            <p:fltVal val="0"/>
                                          </p:val>
                                        </p:tav>
                                        <p:tav tm="100000">
                                          <p:val>
                                            <p:strVal val="#ppt_w"/>
                                          </p:val>
                                        </p:tav>
                                      </p:tavLst>
                                    </p:anim>
                                    <p:anim calcmode="lin" valueType="num">
                                      <p:cBhvr>
                                        <p:cTn id="181" dur="500" fill="hold"/>
                                        <p:tgtEl>
                                          <p:spTgt spid="70"/>
                                        </p:tgtEl>
                                        <p:attrNameLst>
                                          <p:attrName>ppt_h</p:attrName>
                                        </p:attrNameLst>
                                      </p:cBhvr>
                                      <p:tavLst>
                                        <p:tav tm="0">
                                          <p:val>
                                            <p:fltVal val="0"/>
                                          </p:val>
                                        </p:tav>
                                        <p:tav tm="100000">
                                          <p:val>
                                            <p:strVal val="#ppt_h"/>
                                          </p:val>
                                        </p:tav>
                                      </p:tavLst>
                                    </p:anim>
                                    <p:animEffect transition="in" filter="fade">
                                      <p:cBhvr>
                                        <p:cTn id="182" dur="500"/>
                                        <p:tgtEl>
                                          <p:spTgt spid="70"/>
                                        </p:tgtEl>
                                      </p:cBhvr>
                                    </p:animEffect>
                                  </p:childTnLst>
                                </p:cTn>
                              </p:par>
                            </p:childTnLst>
                          </p:cTn>
                        </p:par>
                        <p:par>
                          <p:cTn id="183" fill="hold">
                            <p:stCondLst>
                              <p:cond delay="3000"/>
                            </p:stCondLst>
                            <p:childTnLst>
                              <p:par>
                                <p:cTn id="184" presetID="53" presetClass="entr" presetSubtype="16" fill="hold" grpId="0" nodeType="afterEffect">
                                  <p:stCondLst>
                                    <p:cond delay="0"/>
                                  </p:stCondLst>
                                  <p:childTnLst>
                                    <p:set>
                                      <p:cBhvr>
                                        <p:cTn id="185" dur="1" fill="hold">
                                          <p:stCondLst>
                                            <p:cond delay="0"/>
                                          </p:stCondLst>
                                        </p:cTn>
                                        <p:tgtEl>
                                          <p:spTgt spid="65"/>
                                        </p:tgtEl>
                                        <p:attrNameLst>
                                          <p:attrName>style.visibility</p:attrName>
                                        </p:attrNameLst>
                                      </p:cBhvr>
                                      <p:to>
                                        <p:strVal val="visible"/>
                                      </p:to>
                                    </p:set>
                                    <p:anim calcmode="lin" valueType="num">
                                      <p:cBhvr>
                                        <p:cTn id="186" dur="500" fill="hold"/>
                                        <p:tgtEl>
                                          <p:spTgt spid="65"/>
                                        </p:tgtEl>
                                        <p:attrNameLst>
                                          <p:attrName>ppt_w</p:attrName>
                                        </p:attrNameLst>
                                      </p:cBhvr>
                                      <p:tavLst>
                                        <p:tav tm="0">
                                          <p:val>
                                            <p:fltVal val="0"/>
                                          </p:val>
                                        </p:tav>
                                        <p:tav tm="100000">
                                          <p:val>
                                            <p:strVal val="#ppt_w"/>
                                          </p:val>
                                        </p:tav>
                                      </p:tavLst>
                                    </p:anim>
                                    <p:anim calcmode="lin" valueType="num">
                                      <p:cBhvr>
                                        <p:cTn id="187" dur="500" fill="hold"/>
                                        <p:tgtEl>
                                          <p:spTgt spid="65"/>
                                        </p:tgtEl>
                                        <p:attrNameLst>
                                          <p:attrName>ppt_h</p:attrName>
                                        </p:attrNameLst>
                                      </p:cBhvr>
                                      <p:tavLst>
                                        <p:tav tm="0">
                                          <p:val>
                                            <p:fltVal val="0"/>
                                          </p:val>
                                        </p:tav>
                                        <p:tav tm="100000">
                                          <p:val>
                                            <p:strVal val="#ppt_h"/>
                                          </p:val>
                                        </p:tav>
                                      </p:tavLst>
                                    </p:anim>
                                    <p:animEffect transition="in" filter="fade">
                                      <p:cBhvr>
                                        <p:cTn id="188" dur="500"/>
                                        <p:tgtEl>
                                          <p:spTgt spid="65"/>
                                        </p:tgtEl>
                                      </p:cBhvr>
                                    </p:animEffect>
                                  </p:childTnLst>
                                </p:cTn>
                              </p:par>
                              <p:par>
                                <p:cTn id="189" presetID="42" presetClass="entr" presetSubtype="0" fill="hold" grpId="0" nodeType="with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fade">
                                      <p:cBhvr>
                                        <p:cTn id="191" dur="500"/>
                                        <p:tgtEl>
                                          <p:spTgt spid="71"/>
                                        </p:tgtEl>
                                      </p:cBhvr>
                                    </p:animEffect>
                                    <p:anim calcmode="lin" valueType="num">
                                      <p:cBhvr>
                                        <p:cTn id="192" dur="500" fill="hold"/>
                                        <p:tgtEl>
                                          <p:spTgt spid="71"/>
                                        </p:tgtEl>
                                        <p:attrNameLst>
                                          <p:attrName>ppt_x</p:attrName>
                                        </p:attrNameLst>
                                      </p:cBhvr>
                                      <p:tavLst>
                                        <p:tav tm="0">
                                          <p:val>
                                            <p:strVal val="#ppt_x"/>
                                          </p:val>
                                        </p:tav>
                                        <p:tav tm="100000">
                                          <p:val>
                                            <p:strVal val="#ppt_x"/>
                                          </p:val>
                                        </p:tav>
                                      </p:tavLst>
                                    </p:anim>
                                    <p:anim calcmode="lin" valueType="num">
                                      <p:cBhvr>
                                        <p:cTn id="193" dur="500" fill="hold"/>
                                        <p:tgtEl>
                                          <p:spTgt spid="71"/>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72"/>
                                        </p:tgtEl>
                                        <p:attrNameLst>
                                          <p:attrName>style.visibility</p:attrName>
                                        </p:attrNameLst>
                                      </p:cBhvr>
                                      <p:to>
                                        <p:strVal val="visible"/>
                                      </p:to>
                                    </p:set>
                                    <p:animEffect transition="in" filter="fade">
                                      <p:cBhvr>
                                        <p:cTn id="196" dur="500"/>
                                        <p:tgtEl>
                                          <p:spTgt spid="72"/>
                                        </p:tgtEl>
                                      </p:cBhvr>
                                    </p:animEffect>
                                    <p:anim calcmode="lin" valueType="num">
                                      <p:cBhvr>
                                        <p:cTn id="197" dur="500" fill="hold"/>
                                        <p:tgtEl>
                                          <p:spTgt spid="72"/>
                                        </p:tgtEl>
                                        <p:attrNameLst>
                                          <p:attrName>ppt_x</p:attrName>
                                        </p:attrNameLst>
                                      </p:cBhvr>
                                      <p:tavLst>
                                        <p:tav tm="0">
                                          <p:val>
                                            <p:strVal val="#ppt_x"/>
                                          </p:val>
                                        </p:tav>
                                        <p:tav tm="100000">
                                          <p:val>
                                            <p:strVal val="#ppt_x"/>
                                          </p:val>
                                        </p:tav>
                                      </p:tavLst>
                                    </p:anim>
                                    <p:anim calcmode="lin" valueType="num">
                                      <p:cBhvr>
                                        <p:cTn id="198"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4" grpId="0"/>
      <p:bldP spid="26" grpId="0" animBg="1"/>
      <p:bldP spid="27" grpId="0" animBg="1"/>
      <p:bldP spid="28" grpId="0" animBg="1"/>
      <p:bldP spid="30" grpId="0" animBg="1"/>
      <p:bldP spid="31" grpId="0" animBg="1"/>
      <p:bldP spid="32" grpId="0"/>
      <p:bldP spid="35" grpId="0"/>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5" name="Picture 4" descr="A group of people posing for the camera&#10;&#10;Description automatically generated">
            <a:extLst>
              <a:ext uri="{FF2B5EF4-FFF2-40B4-BE49-F238E27FC236}">
                <a16:creationId xmlns:a16="http://schemas.microsoft.com/office/drawing/2014/main" id="{88CA1743-98D1-43CE-918A-B462CAE1FACA}"/>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0" y="0"/>
            <a:ext cx="18331185" cy="10287000"/>
          </a:xfrm>
          <a:prstGeom prst="rect">
            <a:avLst/>
          </a:prstGeom>
        </p:spPr>
      </p:pic>
      <p:sp>
        <p:nvSpPr>
          <p:cNvPr id="7" name="TextBox 6">
            <a:extLst>
              <a:ext uri="{FF2B5EF4-FFF2-40B4-BE49-F238E27FC236}">
                <a16:creationId xmlns:a16="http://schemas.microsoft.com/office/drawing/2014/main" id="{04FABDD7-6122-40C0-A5A4-036199D2890C}"/>
              </a:ext>
            </a:extLst>
          </p:cNvPr>
          <p:cNvSpPr txBox="1"/>
          <p:nvPr/>
        </p:nvSpPr>
        <p:spPr>
          <a:xfrm>
            <a:off x="3633281" y="8726438"/>
            <a:ext cx="10419714" cy="1200329"/>
          </a:xfrm>
          <a:prstGeom prst="rect">
            <a:avLst/>
          </a:prstGeom>
          <a:noFill/>
        </p:spPr>
        <p:txBody>
          <a:bodyPr wrap="square" rtlCol="0">
            <a:spAutoFit/>
          </a:bodyPr>
          <a:lstStyle/>
          <a:p>
            <a:pPr algn="ctr"/>
            <a:r>
              <a:rPr lang="en-US" sz="3600" dirty="0" err="1">
                <a:solidFill>
                  <a:schemeClr val="accent2">
                    <a:lumMod val="50000"/>
                  </a:schemeClr>
                </a:solidFill>
                <a:latin typeface="Oswald" charset="0"/>
              </a:rPr>
              <a:t>Đặng</a:t>
            </a:r>
            <a:r>
              <a:rPr lang="en-US" sz="3600" dirty="0">
                <a:solidFill>
                  <a:schemeClr val="accent2">
                    <a:lumMod val="50000"/>
                  </a:schemeClr>
                </a:solidFill>
                <a:latin typeface="Oswald" charset="0"/>
              </a:rPr>
              <a:t> </a:t>
            </a:r>
            <a:r>
              <a:rPr lang="en-US" sz="3600" dirty="0" err="1">
                <a:solidFill>
                  <a:schemeClr val="accent2">
                    <a:lumMod val="50000"/>
                  </a:schemeClr>
                </a:solidFill>
                <a:latin typeface="Oswald" charset="0"/>
              </a:rPr>
              <a:t>Tiểu</a:t>
            </a:r>
            <a:r>
              <a:rPr lang="en-US" sz="3600" dirty="0">
                <a:solidFill>
                  <a:schemeClr val="accent2">
                    <a:lumMod val="50000"/>
                  </a:schemeClr>
                </a:solidFill>
                <a:latin typeface="Oswald" charset="0"/>
              </a:rPr>
              <a:t> </a:t>
            </a:r>
            <a:r>
              <a:rPr lang="en-US" sz="3600" dirty="0" err="1">
                <a:solidFill>
                  <a:schemeClr val="accent2">
                    <a:lumMod val="50000"/>
                  </a:schemeClr>
                </a:solidFill>
                <a:latin typeface="Oswald" charset="0"/>
              </a:rPr>
              <a:t>Bình</a:t>
            </a:r>
            <a:r>
              <a:rPr lang="en-US" sz="3600" dirty="0">
                <a:solidFill>
                  <a:schemeClr val="accent2">
                    <a:lumMod val="50000"/>
                  </a:schemeClr>
                </a:solidFill>
                <a:latin typeface="Oswald" charset="0"/>
              </a:rPr>
              <a:t>(</a:t>
            </a:r>
            <a:r>
              <a:rPr lang="en-US" sz="3600" dirty="0" err="1">
                <a:solidFill>
                  <a:schemeClr val="accent2">
                    <a:lumMod val="50000"/>
                  </a:schemeClr>
                </a:solidFill>
                <a:latin typeface="Oswald" charset="0"/>
              </a:rPr>
              <a:t>bên</a:t>
            </a:r>
            <a:r>
              <a:rPr lang="en-US" sz="3600" dirty="0">
                <a:solidFill>
                  <a:schemeClr val="accent2">
                    <a:lumMod val="50000"/>
                  </a:schemeClr>
                </a:solidFill>
                <a:latin typeface="Oswald" charset="0"/>
              </a:rPr>
              <a:t> </a:t>
            </a:r>
            <a:r>
              <a:rPr lang="en-US" sz="3600" dirty="0" err="1">
                <a:solidFill>
                  <a:schemeClr val="accent2">
                    <a:lumMod val="50000"/>
                  </a:schemeClr>
                </a:solidFill>
                <a:latin typeface="Oswald" charset="0"/>
              </a:rPr>
              <a:t>trái</a:t>
            </a:r>
            <a:r>
              <a:rPr lang="en-US" sz="3600" dirty="0">
                <a:solidFill>
                  <a:schemeClr val="accent2">
                    <a:lumMod val="50000"/>
                  </a:schemeClr>
                </a:solidFill>
                <a:latin typeface="Oswald" charset="0"/>
              </a:rPr>
              <a:t>) </a:t>
            </a:r>
            <a:r>
              <a:rPr lang="en-US" sz="3600" dirty="0" err="1">
                <a:solidFill>
                  <a:schemeClr val="accent2">
                    <a:lumMod val="50000"/>
                  </a:schemeClr>
                </a:solidFill>
                <a:latin typeface="Oswald" charset="0"/>
              </a:rPr>
              <a:t>và</a:t>
            </a:r>
            <a:r>
              <a:rPr lang="en-US" sz="3600" dirty="0">
                <a:solidFill>
                  <a:schemeClr val="accent2">
                    <a:lumMod val="50000"/>
                  </a:schemeClr>
                </a:solidFill>
                <a:latin typeface="Oswald" charset="0"/>
              </a:rPr>
              <a:t> </a:t>
            </a:r>
            <a:r>
              <a:rPr lang="en-US" sz="3600" dirty="0" err="1">
                <a:solidFill>
                  <a:schemeClr val="accent2">
                    <a:lumMod val="50000"/>
                  </a:schemeClr>
                </a:solidFill>
                <a:latin typeface="Oswald" charset="0"/>
              </a:rPr>
              <a:t>thủ</a:t>
            </a:r>
            <a:r>
              <a:rPr lang="en-US" sz="3600" dirty="0">
                <a:solidFill>
                  <a:schemeClr val="accent2">
                    <a:lumMod val="50000"/>
                  </a:schemeClr>
                </a:solidFill>
                <a:latin typeface="Oswald" charset="0"/>
              </a:rPr>
              <a:t> t</a:t>
            </a:r>
            <a:r>
              <a:rPr lang="vi-VN" sz="3600" dirty="0">
                <a:solidFill>
                  <a:schemeClr val="accent2">
                    <a:lumMod val="50000"/>
                  </a:schemeClr>
                </a:solidFill>
                <a:latin typeface="Oswald" charset="0"/>
              </a:rPr>
              <a:t>ư</a:t>
            </a:r>
            <a:r>
              <a:rPr lang="en-US" sz="3600" dirty="0" err="1">
                <a:solidFill>
                  <a:schemeClr val="accent2">
                    <a:lumMod val="50000"/>
                  </a:schemeClr>
                </a:solidFill>
                <a:latin typeface="Oswald" charset="0"/>
              </a:rPr>
              <a:t>ớng</a:t>
            </a:r>
            <a:r>
              <a:rPr lang="en-US" sz="3600" dirty="0">
                <a:solidFill>
                  <a:schemeClr val="accent2">
                    <a:lumMod val="50000"/>
                  </a:schemeClr>
                </a:solidFill>
                <a:latin typeface="Oswald" charset="0"/>
              </a:rPr>
              <a:t> </a:t>
            </a:r>
            <a:r>
              <a:rPr lang="en-US" sz="3600" dirty="0" err="1">
                <a:solidFill>
                  <a:schemeClr val="accent2">
                    <a:lumMod val="50000"/>
                  </a:schemeClr>
                </a:solidFill>
                <a:latin typeface="Oswald" charset="0"/>
              </a:rPr>
              <a:t>Nhật</a:t>
            </a:r>
            <a:r>
              <a:rPr lang="en-US" sz="3600" dirty="0">
                <a:solidFill>
                  <a:schemeClr val="accent2">
                    <a:lumMod val="50000"/>
                  </a:schemeClr>
                </a:solidFill>
                <a:latin typeface="Oswald" charset="0"/>
              </a:rPr>
              <a:t> </a:t>
            </a:r>
            <a:r>
              <a:rPr lang="en-US" sz="3600" dirty="0" err="1">
                <a:solidFill>
                  <a:schemeClr val="accent2">
                    <a:lumMod val="50000"/>
                  </a:schemeClr>
                </a:solidFill>
                <a:latin typeface="Oswald" charset="0"/>
              </a:rPr>
              <a:t>Bản</a:t>
            </a:r>
            <a:r>
              <a:rPr lang="en-US" sz="3600" dirty="0">
                <a:solidFill>
                  <a:schemeClr val="accent2">
                    <a:lumMod val="50000"/>
                  </a:schemeClr>
                </a:solidFill>
                <a:latin typeface="Oswald" charset="0"/>
              </a:rPr>
              <a:t> Takeo </a:t>
            </a:r>
            <a:r>
              <a:rPr lang="en-US" sz="3600" dirty="0" err="1">
                <a:solidFill>
                  <a:schemeClr val="accent2">
                    <a:lumMod val="50000"/>
                  </a:schemeClr>
                </a:solidFill>
                <a:latin typeface="Oswald" charset="0"/>
              </a:rPr>
              <a:t>Fukada</a:t>
            </a:r>
            <a:r>
              <a:rPr lang="en-US" sz="3600" dirty="0">
                <a:solidFill>
                  <a:schemeClr val="accent2">
                    <a:lumMod val="50000"/>
                  </a:schemeClr>
                </a:solidFill>
                <a:latin typeface="Oswald" charset="0"/>
              </a:rPr>
              <a:t>(</a:t>
            </a:r>
            <a:r>
              <a:rPr lang="en-US" sz="3600" dirty="0" err="1">
                <a:solidFill>
                  <a:schemeClr val="accent2">
                    <a:lumMod val="50000"/>
                  </a:schemeClr>
                </a:solidFill>
                <a:latin typeface="Oswald" charset="0"/>
              </a:rPr>
              <a:t>bên</a:t>
            </a:r>
            <a:r>
              <a:rPr lang="en-US" sz="3600" dirty="0">
                <a:solidFill>
                  <a:schemeClr val="accent2">
                    <a:lumMod val="50000"/>
                  </a:schemeClr>
                </a:solidFill>
                <a:latin typeface="Oswald" charset="0"/>
              </a:rPr>
              <a:t> </a:t>
            </a:r>
            <a:r>
              <a:rPr lang="en-US" sz="3600" dirty="0" err="1">
                <a:solidFill>
                  <a:schemeClr val="accent2">
                    <a:lumMod val="50000"/>
                  </a:schemeClr>
                </a:solidFill>
                <a:latin typeface="Oswald" charset="0"/>
              </a:rPr>
              <a:t>phải</a:t>
            </a:r>
            <a:r>
              <a:rPr lang="en-US" sz="3600" dirty="0">
                <a:solidFill>
                  <a:schemeClr val="accent2">
                    <a:lumMod val="50000"/>
                  </a:schemeClr>
                </a:solidFill>
                <a:latin typeface="Oswald" charset="0"/>
              </a:rPr>
              <a:t>)</a:t>
            </a:r>
          </a:p>
        </p:txBody>
      </p:sp>
      <p:pic>
        <p:nvPicPr>
          <p:cNvPr id="3" name="Picture 2" descr="A group of people posing for the camera&#10;&#10;Description automatically generated">
            <a:extLst>
              <a:ext uri="{FF2B5EF4-FFF2-40B4-BE49-F238E27FC236}">
                <a16:creationId xmlns:a16="http://schemas.microsoft.com/office/drawing/2014/main" id="{3BF47B47-825C-4141-B4A6-3C6A43303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314068"/>
            <a:ext cx="14478000" cy="7664972"/>
          </a:xfrm>
          <a:prstGeom prst="rect">
            <a:avLst/>
          </a:prstGeom>
        </p:spPr>
      </p:pic>
      <p:sp>
        <p:nvSpPr>
          <p:cNvPr id="2" name="Action Button: Go Back or Previous 1">
            <a:hlinkClick r:id="" action="ppaction://hlinkshowjump?jump=previousslide" highlightClick="1"/>
            <a:extLst>
              <a:ext uri="{FF2B5EF4-FFF2-40B4-BE49-F238E27FC236}">
                <a16:creationId xmlns:a16="http://schemas.microsoft.com/office/drawing/2014/main" id="{BB217EC7-BE4D-43AF-BC17-C8B9312A910A}"/>
              </a:ext>
            </a:extLst>
          </p:cNvPr>
          <p:cNvSpPr/>
          <p:nvPr/>
        </p:nvSpPr>
        <p:spPr>
          <a:xfrm>
            <a:off x="17790840" y="9922670"/>
            <a:ext cx="518913" cy="350301"/>
          </a:xfrm>
          <a:prstGeom prst="actionButtonBackPrevious">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379200739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502AC1-F686-4CF8-87E7-4A27E03BF228}"/>
              </a:ext>
            </a:extLst>
          </p:cNvPr>
          <p:cNvSpPr/>
          <p:nvPr/>
        </p:nvSpPr>
        <p:spPr>
          <a:xfrm>
            <a:off x="0" y="0"/>
            <a:ext cx="18288000" cy="1371600"/>
          </a:xfrm>
          <a:prstGeom prst="rect">
            <a:avLst/>
          </a:prstGeom>
          <a:solidFill>
            <a:srgbClr val="C29A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a:latin typeface="Oswald" pitchFamily="2" charset="0"/>
              </a:rPr>
              <a:t>Đặng</a:t>
            </a:r>
            <a:r>
              <a:rPr lang="en-US" sz="4800" dirty="0">
                <a:latin typeface="Oswald" pitchFamily="2" charset="0"/>
              </a:rPr>
              <a:t> </a:t>
            </a:r>
            <a:r>
              <a:rPr lang="en-US" sz="4800" dirty="0" err="1">
                <a:latin typeface="Oswald" pitchFamily="2" charset="0"/>
              </a:rPr>
              <a:t>Tiểu</a:t>
            </a:r>
            <a:r>
              <a:rPr lang="en-US" sz="4800" dirty="0">
                <a:latin typeface="Oswald" pitchFamily="2" charset="0"/>
              </a:rPr>
              <a:t> </a:t>
            </a:r>
            <a:r>
              <a:rPr lang="en-US" sz="4800" dirty="0" err="1">
                <a:latin typeface="Oswald" pitchFamily="2" charset="0"/>
              </a:rPr>
              <a:t>Bình</a:t>
            </a:r>
            <a:r>
              <a:rPr lang="en-US" sz="4800" dirty="0">
                <a:latin typeface="Oswald" pitchFamily="2" charset="0"/>
              </a:rPr>
              <a:t> </a:t>
            </a:r>
            <a:r>
              <a:rPr lang="en-US" sz="4800" dirty="0" err="1">
                <a:latin typeface="Oswald" pitchFamily="2" charset="0"/>
              </a:rPr>
              <a:t>lôi</a:t>
            </a:r>
            <a:r>
              <a:rPr lang="en-US" sz="4800" dirty="0">
                <a:latin typeface="Oswald" pitchFamily="2" charset="0"/>
              </a:rPr>
              <a:t> </a:t>
            </a:r>
            <a:r>
              <a:rPr lang="en-US" sz="4800" dirty="0" err="1">
                <a:latin typeface="Oswald" pitchFamily="2" charset="0"/>
              </a:rPr>
              <a:t>kéo</a:t>
            </a:r>
            <a:r>
              <a:rPr lang="en-US" sz="4800" dirty="0">
                <a:latin typeface="Oswald" pitchFamily="2" charset="0"/>
              </a:rPr>
              <a:t> </a:t>
            </a:r>
            <a:r>
              <a:rPr lang="en-US" sz="4800" dirty="0" err="1">
                <a:latin typeface="Oswald" pitchFamily="2" charset="0"/>
              </a:rPr>
              <a:t>các</a:t>
            </a:r>
            <a:r>
              <a:rPr lang="en-US" sz="4800" dirty="0">
                <a:latin typeface="Oswald" pitchFamily="2" charset="0"/>
              </a:rPr>
              <a:t> n</a:t>
            </a:r>
            <a:r>
              <a:rPr lang="vi-VN" sz="4800" dirty="0">
                <a:latin typeface="Oswald" pitchFamily="2" charset="0"/>
              </a:rPr>
              <a:t>ư</a:t>
            </a:r>
            <a:r>
              <a:rPr lang="en-US" sz="4800" dirty="0" err="1">
                <a:latin typeface="Oswald" pitchFamily="2" charset="0"/>
              </a:rPr>
              <a:t>ớc</a:t>
            </a:r>
            <a:r>
              <a:rPr lang="en-US" sz="4800" dirty="0">
                <a:latin typeface="Oswald" pitchFamily="2" charset="0"/>
              </a:rPr>
              <a:t> ASEAN</a:t>
            </a:r>
          </a:p>
        </p:txBody>
      </p:sp>
      <p:sp>
        <p:nvSpPr>
          <p:cNvPr id="8" name="Rectangle: Rounded Corners 7">
            <a:extLst>
              <a:ext uri="{FF2B5EF4-FFF2-40B4-BE49-F238E27FC236}">
                <a16:creationId xmlns:a16="http://schemas.microsoft.com/office/drawing/2014/main" id="{9CFB73D6-A640-4FEA-BB04-296073A8CEB7}"/>
              </a:ext>
            </a:extLst>
          </p:cNvPr>
          <p:cNvSpPr/>
          <p:nvPr/>
        </p:nvSpPr>
        <p:spPr>
          <a:xfrm>
            <a:off x="10037298" y="1688122"/>
            <a:ext cx="7870875" cy="8187398"/>
          </a:xfrm>
          <a:prstGeom prst="roundRect">
            <a:avLst/>
          </a:prstGeom>
          <a:solidFill>
            <a:srgbClr val="C29A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700" dirty="0"/>
          </a:p>
        </p:txBody>
      </p:sp>
      <p:sp>
        <p:nvSpPr>
          <p:cNvPr id="9" name="TextBox 8">
            <a:extLst>
              <a:ext uri="{FF2B5EF4-FFF2-40B4-BE49-F238E27FC236}">
                <a16:creationId xmlns:a16="http://schemas.microsoft.com/office/drawing/2014/main" id="{3714F660-CC5D-4033-991D-F624527EA920}"/>
              </a:ext>
            </a:extLst>
          </p:cNvPr>
          <p:cNvSpPr txBox="1"/>
          <p:nvPr/>
        </p:nvSpPr>
        <p:spPr>
          <a:xfrm>
            <a:off x="11240087" y="2100041"/>
            <a:ext cx="5465298" cy="7363554"/>
          </a:xfrm>
          <a:prstGeom prst="rect">
            <a:avLst/>
          </a:prstGeom>
          <a:noFill/>
        </p:spPr>
        <p:txBody>
          <a:bodyPr wrap="square" lIns="137160" rtlCol="0" anchor="ctr">
            <a:spAutoFit/>
          </a:bodyPr>
          <a:lstStyle/>
          <a:p>
            <a:pPr marL="685800" indent="-685800">
              <a:spcBef>
                <a:spcPts val="2700"/>
              </a:spcBef>
              <a:spcAft>
                <a:spcPts val="2700"/>
              </a:spcAft>
              <a:buFont typeface="Arial" panose="020B0604020202020204" pitchFamily="34" charset="0"/>
              <a:buChar char="•"/>
            </a:pPr>
            <a:r>
              <a:rPr lang="en-US" sz="4200" dirty="0" err="1">
                <a:solidFill>
                  <a:schemeClr val="bg1"/>
                </a:solidFill>
                <a:latin typeface="Oswald" pitchFamily="2" charset="0"/>
              </a:rPr>
              <a:t>Đặng</a:t>
            </a:r>
            <a:r>
              <a:rPr lang="en-US" sz="4200" dirty="0">
                <a:solidFill>
                  <a:schemeClr val="bg1"/>
                </a:solidFill>
                <a:latin typeface="Oswald" pitchFamily="2" charset="0"/>
              </a:rPr>
              <a:t> </a:t>
            </a:r>
            <a:r>
              <a:rPr lang="en-US" sz="4200" dirty="0" err="1">
                <a:solidFill>
                  <a:schemeClr val="bg1"/>
                </a:solidFill>
                <a:latin typeface="Oswald" pitchFamily="2" charset="0"/>
              </a:rPr>
              <a:t>Tiểu</a:t>
            </a:r>
            <a:r>
              <a:rPr lang="en-US" sz="4200" dirty="0">
                <a:solidFill>
                  <a:schemeClr val="bg1"/>
                </a:solidFill>
                <a:latin typeface="Oswald" pitchFamily="2" charset="0"/>
              </a:rPr>
              <a:t> </a:t>
            </a:r>
            <a:r>
              <a:rPr lang="en-US" sz="4200" dirty="0" err="1">
                <a:solidFill>
                  <a:schemeClr val="bg1"/>
                </a:solidFill>
                <a:latin typeface="Oswald" pitchFamily="2" charset="0"/>
              </a:rPr>
              <a:t>Bình</a:t>
            </a:r>
            <a:r>
              <a:rPr lang="en-US" sz="4200" dirty="0">
                <a:solidFill>
                  <a:schemeClr val="bg1"/>
                </a:solidFill>
                <a:latin typeface="Oswald" pitchFamily="2" charset="0"/>
              </a:rPr>
              <a:t> </a:t>
            </a:r>
            <a:r>
              <a:rPr lang="en-US" sz="4200" dirty="0" err="1">
                <a:solidFill>
                  <a:schemeClr val="bg1"/>
                </a:solidFill>
                <a:latin typeface="Oswald" pitchFamily="2" charset="0"/>
              </a:rPr>
              <a:t>kêu</a:t>
            </a:r>
            <a:r>
              <a:rPr lang="en-US" sz="4200" dirty="0">
                <a:solidFill>
                  <a:schemeClr val="bg1"/>
                </a:solidFill>
                <a:latin typeface="Oswald" pitchFamily="2" charset="0"/>
              </a:rPr>
              <a:t> </a:t>
            </a:r>
            <a:r>
              <a:rPr lang="en-US" sz="4200" dirty="0" err="1">
                <a:solidFill>
                  <a:schemeClr val="bg1"/>
                </a:solidFill>
                <a:latin typeface="Oswald" pitchFamily="2" charset="0"/>
              </a:rPr>
              <a:t>gọi</a:t>
            </a:r>
            <a:r>
              <a:rPr lang="en-US" sz="4200" dirty="0">
                <a:solidFill>
                  <a:schemeClr val="bg1"/>
                </a:solidFill>
                <a:latin typeface="Oswald" pitchFamily="2" charset="0"/>
              </a:rPr>
              <a:t> </a:t>
            </a:r>
            <a:r>
              <a:rPr lang="en-US" sz="4200" dirty="0" err="1">
                <a:solidFill>
                  <a:schemeClr val="bg1"/>
                </a:solidFill>
                <a:latin typeface="Oswald" pitchFamily="2" charset="0"/>
              </a:rPr>
              <a:t>thành</a:t>
            </a:r>
            <a:r>
              <a:rPr lang="en-US" sz="4200" dirty="0">
                <a:solidFill>
                  <a:schemeClr val="bg1"/>
                </a:solidFill>
                <a:latin typeface="Oswald" pitchFamily="2" charset="0"/>
              </a:rPr>
              <a:t> </a:t>
            </a:r>
            <a:r>
              <a:rPr lang="en-US" sz="4200" dirty="0" err="1">
                <a:solidFill>
                  <a:schemeClr val="bg1"/>
                </a:solidFill>
                <a:latin typeface="Oswald" pitchFamily="2" charset="0"/>
              </a:rPr>
              <a:t>lập</a:t>
            </a:r>
            <a:r>
              <a:rPr lang="en-US" sz="4200" dirty="0">
                <a:solidFill>
                  <a:schemeClr val="bg1"/>
                </a:solidFill>
                <a:latin typeface="Oswald" pitchFamily="2" charset="0"/>
              </a:rPr>
              <a:t> </a:t>
            </a:r>
            <a:r>
              <a:rPr lang="en-US" sz="4200" dirty="0" err="1">
                <a:solidFill>
                  <a:schemeClr val="bg1"/>
                </a:solidFill>
                <a:latin typeface="Oswald" pitchFamily="2" charset="0"/>
              </a:rPr>
              <a:t>Mặt</a:t>
            </a:r>
            <a:r>
              <a:rPr lang="en-US" sz="4200" dirty="0">
                <a:solidFill>
                  <a:schemeClr val="bg1"/>
                </a:solidFill>
                <a:latin typeface="Oswald" pitchFamily="2" charset="0"/>
              </a:rPr>
              <a:t> </a:t>
            </a:r>
            <a:r>
              <a:rPr lang="en-US" sz="4200" dirty="0" err="1">
                <a:solidFill>
                  <a:schemeClr val="bg1"/>
                </a:solidFill>
                <a:latin typeface="Oswald" pitchFamily="2" charset="0"/>
              </a:rPr>
              <a:t>trận</a:t>
            </a:r>
            <a:r>
              <a:rPr lang="en-US" sz="4200" dirty="0">
                <a:solidFill>
                  <a:schemeClr val="bg1"/>
                </a:solidFill>
                <a:latin typeface="Oswald" pitchFamily="2" charset="0"/>
              </a:rPr>
              <a:t> </a:t>
            </a:r>
            <a:r>
              <a:rPr lang="en-US" sz="4200" dirty="0" err="1">
                <a:solidFill>
                  <a:schemeClr val="bg1"/>
                </a:solidFill>
                <a:latin typeface="Oswald" pitchFamily="2" charset="0"/>
              </a:rPr>
              <a:t>chống</a:t>
            </a:r>
            <a:r>
              <a:rPr lang="en-US" sz="4200" dirty="0">
                <a:solidFill>
                  <a:schemeClr val="bg1"/>
                </a:solidFill>
                <a:latin typeface="Oswald" pitchFamily="2" charset="0"/>
              </a:rPr>
              <a:t> </a:t>
            </a:r>
            <a:r>
              <a:rPr lang="en-US" sz="4200" dirty="0" err="1">
                <a:solidFill>
                  <a:schemeClr val="bg1"/>
                </a:solidFill>
                <a:latin typeface="Oswald" pitchFamily="2" charset="0"/>
              </a:rPr>
              <a:t>Liên</a:t>
            </a:r>
            <a:r>
              <a:rPr lang="en-US" sz="4200" dirty="0">
                <a:solidFill>
                  <a:schemeClr val="bg1"/>
                </a:solidFill>
                <a:latin typeface="Oswald" pitchFamily="2" charset="0"/>
              </a:rPr>
              <a:t> </a:t>
            </a:r>
            <a:r>
              <a:rPr lang="en-US" sz="4200" dirty="0" err="1">
                <a:solidFill>
                  <a:schemeClr val="bg1"/>
                </a:solidFill>
                <a:latin typeface="Oswald" pitchFamily="2" charset="0"/>
              </a:rPr>
              <a:t>Xô</a:t>
            </a:r>
            <a:r>
              <a:rPr lang="en-US" sz="4200" dirty="0">
                <a:solidFill>
                  <a:schemeClr val="bg1"/>
                </a:solidFill>
                <a:latin typeface="Oswald" pitchFamily="2" charset="0"/>
              </a:rPr>
              <a:t> </a:t>
            </a:r>
            <a:r>
              <a:rPr lang="en-US" sz="4200" dirty="0" err="1">
                <a:solidFill>
                  <a:schemeClr val="bg1"/>
                </a:solidFill>
                <a:latin typeface="Oswald" pitchFamily="2" charset="0"/>
              </a:rPr>
              <a:t>và</a:t>
            </a:r>
            <a:r>
              <a:rPr lang="en-US" sz="4200" dirty="0">
                <a:solidFill>
                  <a:schemeClr val="bg1"/>
                </a:solidFill>
                <a:latin typeface="Oswald" pitchFamily="2" charset="0"/>
              </a:rPr>
              <a:t> </a:t>
            </a:r>
            <a:r>
              <a:rPr lang="en-US" sz="4200" dirty="0" err="1">
                <a:solidFill>
                  <a:schemeClr val="bg1"/>
                </a:solidFill>
                <a:latin typeface="Oswald" pitchFamily="2" charset="0"/>
              </a:rPr>
              <a:t>Việt</a:t>
            </a:r>
            <a:r>
              <a:rPr lang="en-US" sz="4200" dirty="0">
                <a:solidFill>
                  <a:schemeClr val="bg1"/>
                </a:solidFill>
                <a:latin typeface="Oswald" pitchFamily="2" charset="0"/>
              </a:rPr>
              <a:t> Nam </a:t>
            </a:r>
            <a:r>
              <a:rPr lang="en-US" sz="4200" dirty="0" err="1">
                <a:solidFill>
                  <a:schemeClr val="bg1"/>
                </a:solidFill>
                <a:latin typeface="Oswald" pitchFamily="2" charset="0"/>
              </a:rPr>
              <a:t>để</a:t>
            </a:r>
            <a:r>
              <a:rPr lang="en-US" sz="4200" dirty="0">
                <a:solidFill>
                  <a:schemeClr val="bg1"/>
                </a:solidFill>
                <a:latin typeface="Oswald" pitchFamily="2" charset="0"/>
              </a:rPr>
              <a:t> </a:t>
            </a:r>
            <a:r>
              <a:rPr lang="vi-VN" sz="4200" dirty="0">
                <a:solidFill>
                  <a:schemeClr val="bg1"/>
                </a:solidFill>
                <a:latin typeface="Oswald" pitchFamily="2" charset="0"/>
              </a:rPr>
              <a:t>cân bằng lại quyền lợi của các nước Đông Nam Á</a:t>
            </a:r>
          </a:p>
          <a:p>
            <a:pPr marL="685800" indent="-685800">
              <a:spcBef>
                <a:spcPts val="2700"/>
              </a:spcBef>
              <a:spcAft>
                <a:spcPts val="2700"/>
              </a:spcAft>
              <a:buFont typeface="Arial" panose="020B0604020202020204" pitchFamily="34" charset="0"/>
              <a:buChar char="•"/>
            </a:pPr>
            <a:r>
              <a:rPr lang="en-US" sz="4200" dirty="0" err="1">
                <a:solidFill>
                  <a:schemeClr val="bg1"/>
                </a:solidFill>
                <a:latin typeface="Oswald" pitchFamily="2" charset="0"/>
              </a:rPr>
              <a:t>Công</a:t>
            </a:r>
            <a:r>
              <a:rPr lang="en-US" sz="4200" dirty="0">
                <a:solidFill>
                  <a:schemeClr val="bg1"/>
                </a:solidFill>
                <a:latin typeface="Oswald" pitchFamily="2" charset="0"/>
              </a:rPr>
              <a:t> </a:t>
            </a:r>
            <a:r>
              <a:rPr lang="en-US" sz="4200" dirty="0" err="1">
                <a:solidFill>
                  <a:schemeClr val="bg1"/>
                </a:solidFill>
                <a:latin typeface="Oswald" pitchFamily="2" charset="0"/>
              </a:rPr>
              <a:t>khai</a:t>
            </a:r>
            <a:r>
              <a:rPr lang="en-US" sz="4200" dirty="0">
                <a:solidFill>
                  <a:schemeClr val="bg1"/>
                </a:solidFill>
                <a:latin typeface="Oswald" pitchFamily="2" charset="0"/>
              </a:rPr>
              <a:t> ý </a:t>
            </a:r>
            <a:r>
              <a:rPr lang="en-US" sz="4200" dirty="0" err="1">
                <a:solidFill>
                  <a:schemeClr val="bg1"/>
                </a:solidFill>
                <a:latin typeface="Oswald" pitchFamily="2" charset="0"/>
              </a:rPr>
              <a:t>định</a:t>
            </a:r>
            <a:r>
              <a:rPr lang="en-US" sz="4200" dirty="0">
                <a:solidFill>
                  <a:schemeClr val="bg1"/>
                </a:solidFill>
                <a:latin typeface="Oswald" pitchFamily="2" charset="0"/>
              </a:rPr>
              <a:t> </a:t>
            </a:r>
            <a:r>
              <a:rPr lang="en-US" sz="4200" dirty="0" err="1">
                <a:solidFill>
                  <a:schemeClr val="bg1"/>
                </a:solidFill>
                <a:latin typeface="Oswald" pitchFamily="2" charset="0"/>
              </a:rPr>
              <a:t>dùng</a:t>
            </a:r>
            <a:r>
              <a:rPr lang="en-US" sz="4200" dirty="0">
                <a:solidFill>
                  <a:schemeClr val="bg1"/>
                </a:solidFill>
                <a:latin typeface="Oswald" pitchFamily="2" charset="0"/>
              </a:rPr>
              <a:t> </a:t>
            </a:r>
            <a:r>
              <a:rPr lang="en-US" sz="4200" dirty="0" err="1">
                <a:solidFill>
                  <a:schemeClr val="bg1"/>
                </a:solidFill>
                <a:latin typeface="Oswald" pitchFamily="2" charset="0"/>
              </a:rPr>
              <a:t>biện</a:t>
            </a:r>
            <a:r>
              <a:rPr lang="en-US" sz="4200" dirty="0">
                <a:solidFill>
                  <a:schemeClr val="bg1"/>
                </a:solidFill>
                <a:latin typeface="Oswald" pitchFamily="2" charset="0"/>
              </a:rPr>
              <a:t> </a:t>
            </a:r>
            <a:r>
              <a:rPr lang="en-US" sz="4200" dirty="0" err="1">
                <a:solidFill>
                  <a:schemeClr val="bg1"/>
                </a:solidFill>
                <a:latin typeface="Oswald" pitchFamily="2" charset="0"/>
              </a:rPr>
              <a:t>pháp</a:t>
            </a:r>
            <a:r>
              <a:rPr lang="en-US" sz="4200" dirty="0">
                <a:solidFill>
                  <a:schemeClr val="bg1"/>
                </a:solidFill>
                <a:latin typeface="Oswald" pitchFamily="2" charset="0"/>
              </a:rPr>
              <a:t> </a:t>
            </a:r>
            <a:r>
              <a:rPr lang="en-US" sz="4200" dirty="0" err="1">
                <a:solidFill>
                  <a:schemeClr val="bg1"/>
                </a:solidFill>
                <a:latin typeface="Oswald" pitchFamily="2" charset="0"/>
              </a:rPr>
              <a:t>quân</a:t>
            </a:r>
            <a:r>
              <a:rPr lang="en-US" sz="4200" dirty="0">
                <a:solidFill>
                  <a:schemeClr val="bg1"/>
                </a:solidFill>
                <a:latin typeface="Oswald" pitchFamily="2" charset="0"/>
              </a:rPr>
              <a:t> </a:t>
            </a:r>
            <a:r>
              <a:rPr lang="en-US" sz="4200" dirty="0" err="1">
                <a:solidFill>
                  <a:schemeClr val="bg1"/>
                </a:solidFill>
                <a:latin typeface="Oswald" pitchFamily="2" charset="0"/>
              </a:rPr>
              <a:t>sự</a:t>
            </a:r>
            <a:r>
              <a:rPr lang="en-US" sz="4200" dirty="0">
                <a:solidFill>
                  <a:schemeClr val="bg1"/>
                </a:solidFill>
                <a:latin typeface="Oswald" pitchFamily="2" charset="0"/>
              </a:rPr>
              <a:t> </a:t>
            </a:r>
            <a:r>
              <a:rPr lang="en-US" sz="4200" dirty="0" err="1">
                <a:solidFill>
                  <a:schemeClr val="bg1"/>
                </a:solidFill>
                <a:latin typeface="Oswald" pitchFamily="2" charset="0"/>
              </a:rPr>
              <a:t>đối</a:t>
            </a:r>
            <a:r>
              <a:rPr lang="en-US" sz="4200" dirty="0">
                <a:solidFill>
                  <a:schemeClr val="bg1"/>
                </a:solidFill>
                <a:latin typeface="Oswald" pitchFamily="2" charset="0"/>
              </a:rPr>
              <a:t> </a:t>
            </a:r>
            <a:r>
              <a:rPr lang="en-US" sz="4200" dirty="0" err="1">
                <a:solidFill>
                  <a:schemeClr val="bg1"/>
                </a:solidFill>
                <a:latin typeface="Oswald" pitchFamily="2" charset="0"/>
              </a:rPr>
              <a:t>phó</a:t>
            </a:r>
            <a:r>
              <a:rPr lang="en-US" sz="4200" dirty="0">
                <a:solidFill>
                  <a:schemeClr val="bg1"/>
                </a:solidFill>
                <a:latin typeface="Oswald" pitchFamily="2" charset="0"/>
              </a:rPr>
              <a:t> </a:t>
            </a:r>
            <a:r>
              <a:rPr lang="en-US" sz="4200" dirty="0" err="1">
                <a:solidFill>
                  <a:schemeClr val="bg1"/>
                </a:solidFill>
                <a:latin typeface="Oswald" pitchFamily="2" charset="0"/>
              </a:rPr>
              <a:t>với</a:t>
            </a:r>
            <a:r>
              <a:rPr lang="en-US" sz="4200" dirty="0">
                <a:solidFill>
                  <a:schemeClr val="bg1"/>
                </a:solidFill>
                <a:latin typeface="Oswald" pitchFamily="2" charset="0"/>
              </a:rPr>
              <a:t> </a:t>
            </a:r>
            <a:r>
              <a:rPr lang="en-US" sz="4200" dirty="0" err="1">
                <a:solidFill>
                  <a:schemeClr val="bg1"/>
                </a:solidFill>
                <a:latin typeface="Oswald" pitchFamily="2" charset="0"/>
              </a:rPr>
              <a:t>Việt</a:t>
            </a:r>
            <a:r>
              <a:rPr lang="en-US" sz="4200" dirty="0">
                <a:solidFill>
                  <a:schemeClr val="bg1"/>
                </a:solidFill>
                <a:latin typeface="Oswald" pitchFamily="2" charset="0"/>
              </a:rPr>
              <a:t> Nam</a:t>
            </a:r>
          </a:p>
          <a:p>
            <a:endParaRPr lang="en-US" sz="2700" dirty="0"/>
          </a:p>
        </p:txBody>
      </p:sp>
      <p:pic>
        <p:nvPicPr>
          <p:cNvPr id="5" name="Picture 4" descr="A picture containing shirt, room&#10;&#10;Description automatically generated">
            <a:extLst>
              <a:ext uri="{FF2B5EF4-FFF2-40B4-BE49-F238E27FC236}">
                <a16:creationId xmlns:a16="http://schemas.microsoft.com/office/drawing/2014/main" id="{746604B8-C917-4AB6-BB8A-16B05767F949}"/>
              </a:ext>
            </a:extLst>
          </p:cNvPr>
          <p:cNvPicPr>
            <a:picLocks noChangeAspect="1"/>
          </p:cNvPicPr>
          <p:nvPr/>
        </p:nvPicPr>
        <p:blipFill rotWithShape="1">
          <a:blip r:embed="rId2">
            <a:extLst>
              <a:ext uri="{28A0092B-C50C-407E-A947-70E740481C1C}">
                <a14:useLocalDpi xmlns:a14="http://schemas.microsoft.com/office/drawing/2010/main" val="0"/>
              </a:ext>
            </a:extLst>
          </a:blip>
          <a:srcRect l="4706" t="3307" r="5721" b="43395"/>
          <a:stretch/>
        </p:blipFill>
        <p:spPr>
          <a:xfrm>
            <a:off x="379827" y="3410533"/>
            <a:ext cx="9100305" cy="4092953"/>
          </a:xfrm>
          <a:prstGeom prst="rect">
            <a:avLst/>
          </a:prstGeom>
        </p:spPr>
      </p:pic>
      <p:sp>
        <p:nvSpPr>
          <p:cNvPr id="7" name="Action Button: Go Back or Previous 6">
            <a:hlinkClick r:id="rId3" action="ppaction://hlinksldjump" highlightClick="1"/>
            <a:extLst>
              <a:ext uri="{FF2B5EF4-FFF2-40B4-BE49-F238E27FC236}">
                <a16:creationId xmlns:a16="http://schemas.microsoft.com/office/drawing/2014/main" id="{CA17D697-09B1-4437-BBE5-4F81D561287C}"/>
              </a:ext>
            </a:extLst>
          </p:cNvPr>
          <p:cNvSpPr/>
          <p:nvPr/>
        </p:nvSpPr>
        <p:spPr>
          <a:xfrm>
            <a:off x="17764574" y="9936699"/>
            <a:ext cx="518913" cy="350301"/>
          </a:xfrm>
          <a:prstGeom prst="actionButtonBackPrevious">
            <a:avLst/>
          </a:prstGeom>
          <a:solidFill>
            <a:srgbClr val="F7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2669655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8" name="Picture 7" descr="A group of people sitting at a table&#10;&#10;Description automatically generated">
            <a:extLst>
              <a:ext uri="{FF2B5EF4-FFF2-40B4-BE49-F238E27FC236}">
                <a16:creationId xmlns:a16="http://schemas.microsoft.com/office/drawing/2014/main" id="{F86A478D-22B8-4B7F-AEBD-8A07A0AC4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20" y="1154021"/>
            <a:ext cx="10519862" cy="7978959"/>
          </a:xfrm>
          <a:prstGeom prst="roundRect">
            <a:avLst/>
          </a:prstGeom>
        </p:spPr>
      </p:pic>
      <p:sp>
        <p:nvSpPr>
          <p:cNvPr id="11" name="Rectangle 10">
            <a:extLst>
              <a:ext uri="{FF2B5EF4-FFF2-40B4-BE49-F238E27FC236}">
                <a16:creationId xmlns:a16="http://schemas.microsoft.com/office/drawing/2014/main" id="{12D64454-99EA-425B-995E-B36B79A9B5B0}"/>
              </a:ext>
            </a:extLst>
          </p:cNvPr>
          <p:cNvSpPr/>
          <p:nvPr/>
        </p:nvSpPr>
        <p:spPr>
          <a:xfrm>
            <a:off x="1405823" y="9434801"/>
            <a:ext cx="8005718" cy="507831"/>
          </a:xfrm>
          <a:prstGeom prst="rect">
            <a:avLst/>
          </a:prstGeom>
        </p:spPr>
        <p:txBody>
          <a:bodyPr wrap="none">
            <a:spAutoFit/>
          </a:bodyPr>
          <a:lstStyle/>
          <a:p>
            <a:r>
              <a:rPr lang="en-US" sz="2700" dirty="0" err="1">
                <a:solidFill>
                  <a:schemeClr val="accent2">
                    <a:lumMod val="50000"/>
                  </a:schemeClr>
                </a:solidFill>
                <a:latin typeface="Oswald" pitchFamily="2" charset="0"/>
              </a:rPr>
              <a:t>Đặng</a:t>
            </a:r>
            <a:r>
              <a:rPr lang="en-US" sz="2700" dirty="0">
                <a:solidFill>
                  <a:schemeClr val="accent2">
                    <a:lumMod val="50000"/>
                  </a:schemeClr>
                </a:solidFill>
                <a:latin typeface="Oswald" pitchFamily="2" charset="0"/>
              </a:rPr>
              <a:t> </a:t>
            </a:r>
            <a:r>
              <a:rPr lang="en-US" sz="2700" dirty="0" err="1">
                <a:solidFill>
                  <a:schemeClr val="accent2">
                    <a:lumMod val="50000"/>
                  </a:schemeClr>
                </a:solidFill>
                <a:latin typeface="Oswald" pitchFamily="2" charset="0"/>
              </a:rPr>
              <a:t>Tiểu</a:t>
            </a:r>
            <a:r>
              <a:rPr lang="en-US" sz="2700" dirty="0">
                <a:solidFill>
                  <a:schemeClr val="accent2">
                    <a:lumMod val="50000"/>
                  </a:schemeClr>
                </a:solidFill>
                <a:latin typeface="Oswald" pitchFamily="2" charset="0"/>
              </a:rPr>
              <a:t> </a:t>
            </a:r>
            <a:r>
              <a:rPr lang="en-US" sz="2700" dirty="0" err="1" smtClean="0">
                <a:solidFill>
                  <a:schemeClr val="accent2">
                    <a:lumMod val="50000"/>
                  </a:schemeClr>
                </a:solidFill>
                <a:latin typeface="Oswald" pitchFamily="2" charset="0"/>
              </a:rPr>
              <a:t>Bình</a:t>
            </a:r>
            <a:r>
              <a:rPr lang="en-US" sz="2700" dirty="0" smtClean="0">
                <a:solidFill>
                  <a:schemeClr val="accent2">
                    <a:lumMod val="50000"/>
                  </a:schemeClr>
                </a:solidFill>
                <a:latin typeface="Oswald" pitchFamily="2" charset="0"/>
              </a:rPr>
              <a:t> (</a:t>
            </a:r>
            <a:r>
              <a:rPr lang="en-US" sz="2700" dirty="0" err="1" smtClean="0">
                <a:solidFill>
                  <a:schemeClr val="accent2">
                    <a:lumMod val="50000"/>
                  </a:schemeClr>
                </a:solidFill>
                <a:latin typeface="Oswald" pitchFamily="2" charset="0"/>
              </a:rPr>
              <a:t>trái</a:t>
            </a:r>
            <a:r>
              <a:rPr lang="en-US" sz="2700" dirty="0">
                <a:solidFill>
                  <a:schemeClr val="accent2">
                    <a:lumMod val="50000"/>
                  </a:schemeClr>
                </a:solidFill>
                <a:latin typeface="Oswald" pitchFamily="2" charset="0"/>
              </a:rPr>
              <a:t>) </a:t>
            </a:r>
            <a:r>
              <a:rPr lang="en-US" sz="2700" dirty="0" err="1">
                <a:solidFill>
                  <a:schemeClr val="accent2">
                    <a:lumMod val="50000"/>
                  </a:schemeClr>
                </a:solidFill>
                <a:latin typeface="Oswald" pitchFamily="2" charset="0"/>
              </a:rPr>
              <a:t>và</a:t>
            </a:r>
            <a:r>
              <a:rPr lang="en-US" sz="2700" dirty="0">
                <a:solidFill>
                  <a:schemeClr val="accent2">
                    <a:lumMod val="50000"/>
                  </a:schemeClr>
                </a:solidFill>
                <a:latin typeface="Oswald" pitchFamily="2" charset="0"/>
              </a:rPr>
              <a:t> </a:t>
            </a:r>
            <a:r>
              <a:rPr lang="en-US" sz="2700" dirty="0" err="1">
                <a:solidFill>
                  <a:schemeClr val="accent2">
                    <a:lumMod val="50000"/>
                  </a:schemeClr>
                </a:solidFill>
                <a:latin typeface="Oswald" pitchFamily="2" charset="0"/>
              </a:rPr>
              <a:t>tổng</a:t>
            </a:r>
            <a:r>
              <a:rPr lang="en-US" sz="2700" dirty="0">
                <a:solidFill>
                  <a:schemeClr val="accent2">
                    <a:lumMod val="50000"/>
                  </a:schemeClr>
                </a:solidFill>
                <a:latin typeface="Oswald" pitchFamily="2" charset="0"/>
              </a:rPr>
              <a:t> </a:t>
            </a:r>
            <a:r>
              <a:rPr lang="en-US" sz="2700" dirty="0" err="1">
                <a:solidFill>
                  <a:schemeClr val="accent2">
                    <a:lumMod val="50000"/>
                  </a:schemeClr>
                </a:solidFill>
                <a:latin typeface="Oswald" pitchFamily="2" charset="0"/>
              </a:rPr>
              <a:t>thống</a:t>
            </a:r>
            <a:r>
              <a:rPr lang="en-US" sz="2700" dirty="0">
                <a:solidFill>
                  <a:schemeClr val="accent2">
                    <a:lumMod val="50000"/>
                  </a:schemeClr>
                </a:solidFill>
                <a:latin typeface="Oswald" pitchFamily="2" charset="0"/>
              </a:rPr>
              <a:t> </a:t>
            </a:r>
            <a:r>
              <a:rPr lang="en-US" sz="2700" dirty="0" err="1">
                <a:solidFill>
                  <a:schemeClr val="accent2">
                    <a:lumMod val="50000"/>
                  </a:schemeClr>
                </a:solidFill>
                <a:latin typeface="Oswald" pitchFamily="2" charset="0"/>
              </a:rPr>
              <a:t>Hoa</a:t>
            </a:r>
            <a:r>
              <a:rPr lang="en-US" sz="2700" dirty="0">
                <a:solidFill>
                  <a:schemeClr val="accent2">
                    <a:lumMod val="50000"/>
                  </a:schemeClr>
                </a:solidFill>
                <a:latin typeface="Oswald" pitchFamily="2" charset="0"/>
              </a:rPr>
              <a:t> </a:t>
            </a:r>
            <a:r>
              <a:rPr lang="en-US" sz="2700" dirty="0" err="1">
                <a:solidFill>
                  <a:schemeClr val="accent2">
                    <a:lumMod val="50000"/>
                  </a:schemeClr>
                </a:solidFill>
                <a:latin typeface="Oswald" pitchFamily="2" charset="0"/>
              </a:rPr>
              <a:t>Kì</a:t>
            </a:r>
            <a:r>
              <a:rPr lang="en-US" sz="2700" dirty="0">
                <a:solidFill>
                  <a:schemeClr val="accent2">
                    <a:lumMod val="50000"/>
                  </a:schemeClr>
                </a:solidFill>
                <a:latin typeface="Oswald" pitchFamily="2" charset="0"/>
              </a:rPr>
              <a:t> Jimmy </a:t>
            </a:r>
            <a:r>
              <a:rPr lang="en-US" sz="2700" dirty="0" smtClean="0">
                <a:solidFill>
                  <a:schemeClr val="accent2">
                    <a:lumMod val="50000"/>
                  </a:schemeClr>
                </a:solidFill>
                <a:latin typeface="Oswald" pitchFamily="2" charset="0"/>
              </a:rPr>
              <a:t>Carter (</a:t>
            </a:r>
            <a:r>
              <a:rPr lang="en-US" sz="2700" dirty="0" err="1" smtClean="0">
                <a:solidFill>
                  <a:schemeClr val="accent2">
                    <a:lumMod val="50000"/>
                  </a:schemeClr>
                </a:solidFill>
                <a:latin typeface="Oswald" pitchFamily="2" charset="0"/>
              </a:rPr>
              <a:t>phải</a:t>
            </a:r>
            <a:r>
              <a:rPr lang="en-US" sz="2700" dirty="0" smtClean="0">
                <a:solidFill>
                  <a:schemeClr val="accent2">
                    <a:lumMod val="50000"/>
                  </a:schemeClr>
                </a:solidFill>
                <a:latin typeface="Oswald" pitchFamily="2" charset="0"/>
              </a:rPr>
              <a:t>)</a:t>
            </a:r>
            <a:endParaRPr lang="en-US" sz="2700" dirty="0">
              <a:solidFill>
                <a:schemeClr val="accent2">
                  <a:lumMod val="50000"/>
                </a:schemeClr>
              </a:solidFill>
              <a:latin typeface="Oswald" pitchFamily="2" charset="0"/>
            </a:endParaRPr>
          </a:p>
        </p:txBody>
      </p:sp>
      <p:sp>
        <p:nvSpPr>
          <p:cNvPr id="12" name="Rectangle: Rounded Corners 11">
            <a:extLst>
              <a:ext uri="{FF2B5EF4-FFF2-40B4-BE49-F238E27FC236}">
                <a16:creationId xmlns:a16="http://schemas.microsoft.com/office/drawing/2014/main" id="{74731BB6-316B-4455-A7F9-57DFF5BD839F}"/>
              </a:ext>
            </a:extLst>
          </p:cNvPr>
          <p:cNvSpPr/>
          <p:nvPr/>
        </p:nvSpPr>
        <p:spPr>
          <a:xfrm>
            <a:off x="10951699" y="1631484"/>
            <a:ext cx="7083083" cy="7024032"/>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3" name="TextBox 12">
            <a:extLst>
              <a:ext uri="{FF2B5EF4-FFF2-40B4-BE49-F238E27FC236}">
                <a16:creationId xmlns:a16="http://schemas.microsoft.com/office/drawing/2014/main" id="{26DDFFD0-6092-44F3-87A9-CED04AFC8BE4}"/>
              </a:ext>
            </a:extLst>
          </p:cNvPr>
          <p:cNvSpPr txBox="1"/>
          <p:nvPr/>
        </p:nvSpPr>
        <p:spPr>
          <a:xfrm>
            <a:off x="11560125" y="2858260"/>
            <a:ext cx="5866227" cy="4524315"/>
          </a:xfrm>
          <a:prstGeom prst="rect">
            <a:avLst/>
          </a:prstGeom>
          <a:noFill/>
        </p:spPr>
        <p:txBody>
          <a:bodyPr wrap="square" rtlCol="0">
            <a:spAutoFit/>
          </a:bodyPr>
          <a:lstStyle/>
          <a:p>
            <a:pPr marL="428625" indent="-428625">
              <a:buFont typeface="Arial" panose="020B0604020202020204" pitchFamily="34" charset="0"/>
              <a:buChar char="•"/>
            </a:pPr>
            <a:r>
              <a:rPr lang="en-US" sz="4800" dirty="0" err="1">
                <a:solidFill>
                  <a:schemeClr val="accent2">
                    <a:lumMod val="50000"/>
                  </a:schemeClr>
                </a:solidFill>
                <a:latin typeface="Oswald" pitchFamily="2" charset="0"/>
              </a:rPr>
              <a:t>Trung</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Quốc</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sẽ</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có</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sự</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ủng</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hộ</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của</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Mĩ</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về</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mặt</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ngoại</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giao</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hoặc</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quân</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sự</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quốc</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tế</a:t>
            </a:r>
            <a:endParaRPr lang="en-US" sz="4800" dirty="0">
              <a:solidFill>
                <a:schemeClr val="accent2">
                  <a:lumMod val="50000"/>
                </a:schemeClr>
              </a:solidFill>
              <a:latin typeface="Oswald" pitchFamily="2" charset="0"/>
            </a:endParaRPr>
          </a:p>
          <a:p>
            <a:pPr marL="428625" indent="-428625">
              <a:buFont typeface="Arial" panose="020B0604020202020204" pitchFamily="34" charset="0"/>
              <a:buChar char="•"/>
            </a:pPr>
            <a:r>
              <a:rPr lang="en-US" sz="4800" dirty="0" err="1">
                <a:solidFill>
                  <a:schemeClr val="accent2">
                    <a:lumMod val="50000"/>
                  </a:schemeClr>
                </a:solidFill>
                <a:latin typeface="Oswald" pitchFamily="2" charset="0"/>
              </a:rPr>
              <a:t>Mĩ</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gây</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sức</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ép</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lên</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Liên</a:t>
            </a:r>
            <a:r>
              <a:rPr lang="en-US" sz="4800" dirty="0">
                <a:solidFill>
                  <a:schemeClr val="accent2">
                    <a:lumMod val="50000"/>
                  </a:schemeClr>
                </a:solidFill>
                <a:latin typeface="Oswald" pitchFamily="2" charset="0"/>
              </a:rPr>
              <a:t> </a:t>
            </a:r>
            <a:r>
              <a:rPr lang="en-US" sz="4800" dirty="0" err="1">
                <a:solidFill>
                  <a:schemeClr val="accent2">
                    <a:lumMod val="50000"/>
                  </a:schemeClr>
                </a:solidFill>
                <a:latin typeface="Oswald" pitchFamily="2" charset="0"/>
              </a:rPr>
              <a:t>Xô</a:t>
            </a:r>
            <a:endParaRPr lang="en-US" sz="4800" dirty="0">
              <a:solidFill>
                <a:schemeClr val="accent2">
                  <a:lumMod val="50000"/>
                </a:schemeClr>
              </a:solidFill>
              <a:latin typeface="Oswald" pitchFamily="2" charset="0"/>
            </a:endParaRPr>
          </a:p>
        </p:txBody>
      </p:sp>
      <p:pic>
        <p:nvPicPr>
          <p:cNvPr id="3" name="Picture 2" descr="A group of people sitting at a table&#10;&#10;Description automatically generated">
            <a:extLst>
              <a:ext uri="{FF2B5EF4-FFF2-40B4-BE49-F238E27FC236}">
                <a16:creationId xmlns:a16="http://schemas.microsoft.com/office/drawing/2014/main" id="{19ECD1CB-17B0-4FF4-B1EB-36E213DC131B}"/>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0"/>
            <a:ext cx="18288000" cy="10306244"/>
          </a:xfrm>
          <a:prstGeom prst="rect">
            <a:avLst/>
          </a:prstGeom>
        </p:spPr>
      </p:pic>
      <p:sp>
        <p:nvSpPr>
          <p:cNvPr id="9" name="Action Button: Go Back or Previous 8">
            <a:hlinkClick r:id="rId3" action="ppaction://hlinksldjump" highlightClick="1"/>
            <a:extLst>
              <a:ext uri="{FF2B5EF4-FFF2-40B4-BE49-F238E27FC236}">
                <a16:creationId xmlns:a16="http://schemas.microsoft.com/office/drawing/2014/main" id="{A8F9389E-E431-46D2-8D91-35F9DBC728EB}"/>
              </a:ext>
            </a:extLst>
          </p:cNvPr>
          <p:cNvSpPr/>
          <p:nvPr/>
        </p:nvSpPr>
        <p:spPr>
          <a:xfrm>
            <a:off x="17790840" y="9922670"/>
            <a:ext cx="518913" cy="350301"/>
          </a:xfrm>
          <a:prstGeom prst="actionButtonBackPrevious">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1072609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pic>
        <p:nvPicPr>
          <p:cNvPr id="5" name="Picture 4" descr="A picture containing outdoor, boat, photo, vehicle&#10;&#10;Description automatically generated">
            <a:extLst>
              <a:ext uri="{FF2B5EF4-FFF2-40B4-BE49-F238E27FC236}">
                <a16:creationId xmlns:a16="http://schemas.microsoft.com/office/drawing/2014/main" id="{6DA44C33-FD3C-4F29-9215-687EFA328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43475"/>
            <a:ext cx="9515475" cy="5343525"/>
          </a:xfrm>
          <a:prstGeom prst="rect">
            <a:avLst/>
          </a:prstGeom>
          <a:ln>
            <a:noFill/>
          </a:ln>
        </p:spPr>
      </p:pic>
      <p:pic>
        <p:nvPicPr>
          <p:cNvPr id="7" name="Picture 6" descr="A picture containing outdoor, grass, photo, old&#10;&#10;Description automatically generated">
            <a:extLst>
              <a:ext uri="{FF2B5EF4-FFF2-40B4-BE49-F238E27FC236}">
                <a16:creationId xmlns:a16="http://schemas.microsoft.com/office/drawing/2014/main" id="{CB2898C2-3ACD-4543-98AA-8F558521E714}"/>
              </a:ext>
            </a:extLst>
          </p:cNvPr>
          <p:cNvPicPr>
            <a:picLocks noChangeAspect="1"/>
          </p:cNvPicPr>
          <p:nvPr/>
        </p:nvPicPr>
        <p:blipFill rotWithShape="1">
          <a:blip r:embed="rId3">
            <a:extLst>
              <a:ext uri="{28A0092B-C50C-407E-A947-70E740481C1C}">
                <a14:useLocalDpi xmlns:a14="http://schemas.microsoft.com/office/drawing/2010/main" val="0"/>
              </a:ext>
            </a:extLst>
          </a:blip>
          <a:srcRect r="16750"/>
          <a:stretch/>
        </p:blipFill>
        <p:spPr>
          <a:xfrm>
            <a:off x="0" y="928467"/>
            <a:ext cx="9515475" cy="4886325"/>
          </a:xfrm>
          <a:prstGeom prst="rect">
            <a:avLst/>
          </a:prstGeom>
        </p:spPr>
      </p:pic>
      <p:pic>
        <p:nvPicPr>
          <p:cNvPr id="12" name="Picture 11" descr="A picture containing yellow, red, sitting, man&#10;&#10;Description automatically generated">
            <a:extLst>
              <a:ext uri="{FF2B5EF4-FFF2-40B4-BE49-F238E27FC236}">
                <a16:creationId xmlns:a16="http://schemas.microsoft.com/office/drawing/2014/main" id="{1DBB2D67-A8F9-447A-9DBE-24D5728A9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6060" y="2535668"/>
            <a:ext cx="7611941" cy="5215665"/>
          </a:xfrm>
          <a:prstGeom prst="rect">
            <a:avLst/>
          </a:prstGeom>
        </p:spPr>
      </p:pic>
      <p:sp>
        <p:nvSpPr>
          <p:cNvPr id="2" name="Rectangle 1">
            <a:extLst>
              <a:ext uri="{FF2B5EF4-FFF2-40B4-BE49-F238E27FC236}">
                <a16:creationId xmlns:a16="http://schemas.microsoft.com/office/drawing/2014/main" id="{0DB2D188-583C-4DC0-8EF7-D74CBA5288C1}"/>
              </a:ext>
            </a:extLst>
          </p:cNvPr>
          <p:cNvSpPr/>
          <p:nvPr/>
        </p:nvSpPr>
        <p:spPr>
          <a:xfrm>
            <a:off x="0" y="0"/>
            <a:ext cx="18288000" cy="928467"/>
          </a:xfrm>
          <a:prstGeom prst="rect">
            <a:avLst/>
          </a:prstGeom>
          <a:solidFill>
            <a:srgbClr val="DFCC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DFCCB4"/>
              </a:solidFill>
            </a:endParaRPr>
          </a:p>
        </p:txBody>
      </p:sp>
      <p:sp>
        <p:nvSpPr>
          <p:cNvPr id="3" name="TextBox 2">
            <a:extLst>
              <a:ext uri="{FF2B5EF4-FFF2-40B4-BE49-F238E27FC236}">
                <a16:creationId xmlns:a16="http://schemas.microsoft.com/office/drawing/2014/main" id="{615C3795-4268-4A04-904D-738C6F6A9CB9}"/>
              </a:ext>
            </a:extLst>
          </p:cNvPr>
          <p:cNvSpPr txBox="1"/>
          <p:nvPr/>
        </p:nvSpPr>
        <p:spPr>
          <a:xfrm>
            <a:off x="2251881" y="201938"/>
            <a:ext cx="12979020" cy="507831"/>
          </a:xfrm>
          <a:prstGeom prst="rect">
            <a:avLst/>
          </a:prstGeom>
          <a:noFill/>
        </p:spPr>
        <p:txBody>
          <a:bodyPr wrap="square" rtlCol="0">
            <a:spAutoFit/>
          </a:bodyPr>
          <a:lstStyle/>
          <a:p>
            <a:pPr algn="ctr"/>
            <a:r>
              <a:rPr lang="en-US" sz="2700">
                <a:solidFill>
                  <a:schemeClr val="accent2">
                    <a:lumMod val="50000"/>
                  </a:schemeClr>
                </a:solidFill>
                <a:latin typeface="Oswald" pitchFamily="2" charset="0"/>
              </a:rPr>
              <a:t>Quân đội trung quốc tràn vào Viêt Nam</a:t>
            </a:r>
            <a:endParaRPr lang="en-US" sz="2700" dirty="0">
              <a:solidFill>
                <a:schemeClr val="accent2">
                  <a:lumMod val="50000"/>
                </a:schemeClr>
              </a:solidFill>
              <a:latin typeface="Oswald" pitchFamily="2" charset="0"/>
            </a:endParaRPr>
          </a:p>
        </p:txBody>
      </p:sp>
    </p:spTree>
    <p:extLst>
      <p:ext uri="{BB962C8B-B14F-4D97-AF65-F5344CB8AC3E}">
        <p14:creationId xmlns:p14="http://schemas.microsoft.com/office/powerpoint/2010/main" val="1235722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820581"/>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123036" y="316205"/>
              <a:ext cx="23469599" cy="1384995"/>
            </a:xfrm>
            <a:prstGeom prst="rect">
              <a:avLst/>
            </a:prstGeom>
          </p:spPr>
          <p:txBody>
            <a:bodyPr wrap="square"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5800" b="0" i="0" u="none" strike="noStrike" kern="1200" cap="none" spc="179" normalizeH="0" baseline="0" noProof="0" dirty="0" err="1">
                  <a:ln>
                    <a:noFill/>
                  </a:ln>
                  <a:solidFill>
                    <a:srgbClr val="C29A74"/>
                  </a:solidFill>
                  <a:effectLst/>
                  <a:uLnTx/>
                  <a:uFillTx/>
                  <a:latin typeface="Oswald"/>
                  <a:ea typeface="+mn-ea"/>
                  <a:cs typeface="+mn-cs"/>
                </a:rPr>
                <a:t>Phần</a:t>
              </a:r>
              <a:r>
                <a:rPr kumimoji="0" lang="en-US" sz="5800" b="0" i="0" u="none" strike="noStrike" kern="1200" cap="none" spc="179" normalizeH="0" baseline="0" noProof="0" dirty="0">
                  <a:ln>
                    <a:noFill/>
                  </a:ln>
                  <a:solidFill>
                    <a:srgbClr val="C29A74"/>
                  </a:solidFill>
                  <a:effectLst/>
                  <a:uLnTx/>
                  <a:uFillTx/>
                  <a:latin typeface="Oswald"/>
                  <a:ea typeface="+mn-ea"/>
                  <a:cs typeface="+mn-cs"/>
                </a:rPr>
                <a:t> 5: </a:t>
              </a:r>
              <a:r>
                <a:rPr kumimoji="0" lang="en-US" sz="5800" b="0" i="0" u="none" strike="noStrike" kern="1200" cap="none" spc="179" normalizeH="0" baseline="0" noProof="0" dirty="0" err="1" smtClean="0">
                  <a:ln>
                    <a:noFill/>
                  </a:ln>
                  <a:solidFill>
                    <a:srgbClr val="C29A74"/>
                  </a:solidFill>
                  <a:effectLst/>
                  <a:uLnTx/>
                  <a:uFillTx/>
                  <a:latin typeface="Oswald"/>
                  <a:ea typeface="+mn-ea"/>
                  <a:cs typeface="+mn-cs"/>
                </a:rPr>
                <a:t>Giới</a:t>
              </a:r>
              <a:r>
                <a:rPr kumimoji="0" lang="en-US" sz="5800" b="0" i="0" u="none" strike="noStrike" kern="1200" cap="none" spc="179" normalizeH="0" noProof="0" dirty="0" smtClean="0">
                  <a:ln>
                    <a:noFill/>
                  </a:ln>
                  <a:solidFill>
                    <a:srgbClr val="C29A74"/>
                  </a:solidFill>
                  <a:effectLst/>
                  <a:uLnTx/>
                  <a:uFillTx/>
                  <a:latin typeface="Oswald"/>
                  <a:ea typeface="+mn-ea"/>
                  <a:cs typeface="+mn-cs"/>
                </a:rPr>
                <a:t> </a:t>
              </a:r>
              <a:r>
                <a:rPr kumimoji="0" lang="en-US" sz="5800" b="0" i="0" u="none" strike="noStrike" kern="1200" cap="none" spc="179" normalizeH="0" noProof="0" dirty="0" err="1" smtClean="0">
                  <a:ln>
                    <a:noFill/>
                  </a:ln>
                  <a:solidFill>
                    <a:srgbClr val="C29A74"/>
                  </a:solidFill>
                  <a:effectLst/>
                  <a:uLnTx/>
                  <a:uFillTx/>
                  <a:latin typeface="Oswald"/>
                  <a:ea typeface="+mn-ea"/>
                  <a:cs typeface="+mn-cs"/>
                </a:rPr>
                <a:t>thiệu</a:t>
              </a:r>
              <a:r>
                <a:rPr kumimoji="0" lang="en-US" sz="5800" b="0" i="0" u="none" strike="noStrike" kern="1200" cap="none" spc="179" normalizeH="0" noProof="0" dirty="0" smtClean="0">
                  <a:ln>
                    <a:noFill/>
                  </a:ln>
                  <a:solidFill>
                    <a:srgbClr val="C29A74"/>
                  </a:solidFill>
                  <a:effectLst/>
                  <a:uLnTx/>
                  <a:uFillTx/>
                  <a:latin typeface="Oswald"/>
                  <a:ea typeface="+mn-ea"/>
                  <a:cs typeface="+mn-cs"/>
                </a:rPr>
                <a:t> </a:t>
              </a:r>
              <a:r>
                <a:rPr kumimoji="0" lang="en-US" sz="5800" b="0" i="0" u="none" strike="noStrike" kern="1200" cap="none" spc="179" normalizeH="0" noProof="0" dirty="0" err="1" smtClean="0">
                  <a:ln>
                    <a:noFill/>
                  </a:ln>
                  <a:solidFill>
                    <a:srgbClr val="C29A74"/>
                  </a:solidFill>
                  <a:effectLst/>
                  <a:uLnTx/>
                  <a:uFillTx/>
                  <a:latin typeface="Oswald"/>
                  <a:ea typeface="+mn-ea"/>
                  <a:cs typeface="+mn-cs"/>
                </a:rPr>
                <a:t>sơ</a:t>
              </a:r>
              <a:r>
                <a:rPr kumimoji="0" lang="en-US" sz="5800" b="0" i="0" u="none" strike="noStrike" kern="1200" cap="none" spc="179" normalizeH="0" noProof="0" dirty="0" smtClean="0">
                  <a:ln>
                    <a:noFill/>
                  </a:ln>
                  <a:solidFill>
                    <a:srgbClr val="C29A74"/>
                  </a:solidFill>
                  <a:effectLst/>
                  <a:uLnTx/>
                  <a:uFillTx/>
                  <a:latin typeface="Oswald"/>
                  <a:ea typeface="+mn-ea"/>
                  <a:cs typeface="+mn-cs"/>
                </a:rPr>
                <a:t> </a:t>
              </a:r>
              <a:r>
                <a:rPr kumimoji="0" lang="en-US" sz="5800" b="0" i="0" u="none" strike="noStrike" kern="1200" cap="none" spc="179" normalizeH="0" noProof="0" dirty="0" err="1" smtClean="0">
                  <a:ln>
                    <a:noFill/>
                  </a:ln>
                  <a:solidFill>
                    <a:srgbClr val="C29A74"/>
                  </a:solidFill>
                  <a:effectLst/>
                  <a:uLnTx/>
                  <a:uFillTx/>
                  <a:latin typeface="Oswald"/>
                  <a:ea typeface="+mn-ea"/>
                  <a:cs typeface="+mn-cs"/>
                </a:rPr>
                <a:t>lược</a:t>
              </a:r>
              <a:r>
                <a:rPr kumimoji="0" lang="en-US" sz="5800" b="0" i="0" u="none" strike="noStrike" kern="1200" cap="none" spc="179" normalizeH="0" noProof="0" dirty="0" smtClean="0">
                  <a:ln>
                    <a:noFill/>
                  </a:ln>
                  <a:solidFill>
                    <a:srgbClr val="C29A74"/>
                  </a:solidFill>
                  <a:effectLst/>
                  <a:uLnTx/>
                  <a:uFillTx/>
                  <a:latin typeface="Oswald"/>
                  <a:ea typeface="+mn-ea"/>
                  <a:cs typeface="+mn-cs"/>
                </a:rPr>
                <a:t> </a:t>
              </a:r>
              <a:r>
                <a:rPr kumimoji="0" lang="en-US" sz="5800" b="0" i="0" u="none" strike="noStrike" kern="1200" cap="none" spc="179" normalizeH="0" noProof="0" dirty="0" err="1" smtClean="0">
                  <a:ln>
                    <a:noFill/>
                  </a:ln>
                  <a:solidFill>
                    <a:srgbClr val="C29A74"/>
                  </a:solidFill>
                  <a:effectLst/>
                  <a:uLnTx/>
                  <a:uFillTx/>
                  <a:latin typeface="Oswald"/>
                  <a:ea typeface="+mn-ea"/>
                  <a:cs typeface="+mn-cs"/>
                </a:rPr>
                <a:t>Lê</a:t>
              </a:r>
              <a:r>
                <a:rPr kumimoji="0" lang="en-US" sz="5800" b="0" i="0" u="none" strike="noStrike" kern="1200" cap="none" spc="179" normalizeH="0" noProof="0" dirty="0" smtClean="0">
                  <a:ln>
                    <a:noFill/>
                  </a:ln>
                  <a:solidFill>
                    <a:srgbClr val="C29A74"/>
                  </a:solidFill>
                  <a:effectLst/>
                  <a:uLnTx/>
                  <a:uFillTx/>
                  <a:latin typeface="Oswald"/>
                  <a:ea typeface="+mn-ea"/>
                  <a:cs typeface="+mn-cs"/>
                </a:rPr>
                <a:t> </a:t>
              </a:r>
              <a:r>
                <a:rPr kumimoji="0" lang="en-US" sz="5800" b="0" i="0" u="none" strike="noStrike" kern="1200" cap="none" spc="179" normalizeH="0" noProof="0" dirty="0" err="1" smtClean="0">
                  <a:ln>
                    <a:noFill/>
                  </a:ln>
                  <a:solidFill>
                    <a:srgbClr val="C29A74"/>
                  </a:solidFill>
                  <a:effectLst/>
                  <a:uLnTx/>
                  <a:uFillTx/>
                  <a:latin typeface="Oswald"/>
                  <a:ea typeface="+mn-ea"/>
                  <a:cs typeface="+mn-cs"/>
                </a:rPr>
                <a:t>Duẩn</a:t>
              </a:r>
              <a:r>
                <a:rPr kumimoji="0" lang="en-US" sz="5800" b="0" i="0" u="none" strike="noStrike" kern="1200" cap="none" spc="179" normalizeH="0" noProof="0" dirty="0" smtClean="0">
                  <a:ln>
                    <a:noFill/>
                  </a:ln>
                  <a:solidFill>
                    <a:srgbClr val="C29A74"/>
                  </a:solidFill>
                  <a:effectLst/>
                  <a:uLnTx/>
                  <a:uFillTx/>
                  <a:latin typeface="Oswald"/>
                  <a:ea typeface="+mn-ea"/>
                  <a:cs typeface="+mn-cs"/>
                </a:rPr>
                <a:t> </a:t>
              </a:r>
              <a:r>
                <a:rPr kumimoji="0" lang="en-US" sz="5800" b="0" i="0" u="none" strike="noStrike" kern="1200" cap="none" spc="179" normalizeH="0" noProof="0" dirty="0" err="1" smtClean="0">
                  <a:ln>
                    <a:noFill/>
                  </a:ln>
                  <a:solidFill>
                    <a:srgbClr val="C29A74"/>
                  </a:solidFill>
                  <a:effectLst/>
                  <a:uLnTx/>
                  <a:uFillTx/>
                  <a:latin typeface="Oswald"/>
                  <a:ea typeface="+mn-ea"/>
                  <a:cs typeface="+mn-cs"/>
                </a:rPr>
                <a:t>và</a:t>
              </a:r>
              <a:r>
                <a:rPr kumimoji="0" lang="en-US" sz="5800" b="0" i="0" u="none" strike="noStrike" kern="1200" cap="none" spc="179" normalizeH="0" noProof="0" dirty="0" smtClean="0">
                  <a:ln>
                    <a:noFill/>
                  </a:ln>
                  <a:solidFill>
                    <a:srgbClr val="C29A74"/>
                  </a:solidFill>
                  <a:effectLst/>
                  <a:uLnTx/>
                  <a:uFillTx/>
                  <a:latin typeface="Oswald"/>
                  <a:ea typeface="+mn-ea"/>
                  <a:cs typeface="+mn-cs"/>
                </a:rPr>
                <a:t> </a:t>
              </a:r>
              <a:r>
                <a:rPr kumimoji="0" lang="en-US" sz="5800" b="0" i="0" u="none" strike="noStrike" kern="1200" cap="none" spc="179" normalizeH="0" noProof="0" dirty="0" err="1" smtClean="0">
                  <a:ln>
                    <a:noFill/>
                  </a:ln>
                  <a:solidFill>
                    <a:srgbClr val="C29A74"/>
                  </a:solidFill>
                  <a:effectLst/>
                  <a:uLnTx/>
                  <a:uFillTx/>
                  <a:latin typeface="Oswald"/>
                  <a:ea typeface="+mn-ea"/>
                  <a:cs typeface="+mn-cs"/>
                </a:rPr>
                <a:t>cách</a:t>
              </a:r>
              <a:r>
                <a:rPr kumimoji="0" lang="en-US" sz="5800" b="0" i="0" u="none" strike="noStrike" kern="1200" cap="none" spc="179" normalizeH="0" noProof="0" dirty="0" smtClean="0">
                  <a:ln>
                    <a:noFill/>
                  </a:ln>
                  <a:solidFill>
                    <a:srgbClr val="C29A74"/>
                  </a:solidFill>
                  <a:effectLst/>
                  <a:uLnTx/>
                  <a:uFillTx/>
                  <a:latin typeface="Oswald"/>
                  <a:ea typeface="+mn-ea"/>
                  <a:cs typeface="+mn-cs"/>
                </a:rPr>
                <a:t> </a:t>
              </a:r>
              <a:r>
                <a:rPr kumimoji="0" lang="en-US" sz="5800" b="0" i="0" u="none" strike="noStrike" kern="1200" cap="none" spc="179" normalizeH="0" noProof="0" dirty="0" err="1" smtClean="0">
                  <a:ln>
                    <a:noFill/>
                  </a:ln>
                  <a:solidFill>
                    <a:srgbClr val="C29A74"/>
                  </a:solidFill>
                  <a:effectLst/>
                  <a:uLnTx/>
                  <a:uFillTx/>
                  <a:latin typeface="Oswald"/>
                  <a:ea typeface="+mn-ea"/>
                  <a:cs typeface="+mn-cs"/>
                </a:rPr>
                <a:t>ứng</a:t>
              </a:r>
              <a:r>
                <a:rPr kumimoji="0" lang="en-US" sz="5800" b="0" i="0" u="none" strike="noStrike" kern="1200" cap="none" spc="179" normalizeH="0" noProof="0" dirty="0" smtClean="0">
                  <a:ln>
                    <a:noFill/>
                  </a:ln>
                  <a:solidFill>
                    <a:srgbClr val="C29A74"/>
                  </a:solidFill>
                  <a:effectLst/>
                  <a:uLnTx/>
                  <a:uFillTx/>
                  <a:latin typeface="Oswald"/>
                  <a:ea typeface="+mn-ea"/>
                  <a:cs typeface="+mn-cs"/>
                </a:rPr>
                <a:t> </a:t>
              </a:r>
              <a:r>
                <a:rPr kumimoji="0" lang="en-US" sz="5800" b="0" i="0" u="none" strike="noStrike" kern="1200" cap="none" spc="179" normalizeH="0" noProof="0" dirty="0" err="1" smtClean="0">
                  <a:ln>
                    <a:noFill/>
                  </a:ln>
                  <a:solidFill>
                    <a:srgbClr val="C29A74"/>
                  </a:solidFill>
                  <a:effectLst/>
                  <a:uLnTx/>
                  <a:uFillTx/>
                  <a:latin typeface="Oswald"/>
                  <a:ea typeface="+mn-ea"/>
                  <a:cs typeface="+mn-cs"/>
                </a:rPr>
                <a:t>phó</a:t>
              </a:r>
              <a:r>
                <a:rPr kumimoji="0" lang="en-US" sz="5800" b="0" i="0" u="none" strike="noStrike" kern="1200" cap="none" spc="179" normalizeH="0" noProof="0" dirty="0" smtClean="0">
                  <a:ln>
                    <a:noFill/>
                  </a:ln>
                  <a:solidFill>
                    <a:srgbClr val="C29A74"/>
                  </a:solidFill>
                  <a:effectLst/>
                  <a:uLnTx/>
                  <a:uFillTx/>
                  <a:latin typeface="Oswald"/>
                  <a:ea typeface="+mn-ea"/>
                  <a:cs typeface="+mn-cs"/>
                </a:rPr>
                <a:t> </a:t>
              </a:r>
              <a:r>
                <a:rPr kumimoji="0" lang="en-US" sz="5800" b="0" i="0" u="none" strike="noStrike" kern="1200" cap="none" spc="179" normalizeH="0" noProof="0" dirty="0" err="1" smtClean="0">
                  <a:ln>
                    <a:noFill/>
                  </a:ln>
                  <a:solidFill>
                    <a:srgbClr val="C29A74"/>
                  </a:solidFill>
                  <a:effectLst/>
                  <a:uLnTx/>
                  <a:uFillTx/>
                  <a:latin typeface="Oswald"/>
                  <a:ea typeface="+mn-ea"/>
                  <a:cs typeface="+mn-cs"/>
                </a:rPr>
                <a:t>của</a:t>
              </a:r>
              <a:r>
                <a:rPr kumimoji="0" lang="en-US" sz="5800" b="0" i="0" u="none" strike="noStrike" kern="1200" cap="none" spc="179" normalizeH="0" noProof="0" dirty="0" smtClean="0">
                  <a:ln>
                    <a:noFill/>
                  </a:ln>
                  <a:solidFill>
                    <a:srgbClr val="C29A74"/>
                  </a:solidFill>
                  <a:effectLst/>
                  <a:uLnTx/>
                  <a:uFillTx/>
                  <a:latin typeface="Oswald"/>
                  <a:ea typeface="+mn-ea"/>
                  <a:cs typeface="+mn-cs"/>
                </a:rPr>
                <a:t> </a:t>
              </a:r>
              <a:r>
                <a:rPr lang="en-US" sz="5800" spc="179" noProof="0" dirty="0" err="1" smtClean="0">
                  <a:solidFill>
                    <a:srgbClr val="C29A74"/>
                  </a:solidFill>
                  <a:latin typeface="Oswald"/>
                </a:rPr>
                <a:t>ông</a:t>
              </a:r>
              <a:endParaRPr kumimoji="0" lang="en-US" sz="5800" b="0" i="0" u="none" strike="noStrike" kern="1200" cap="none" spc="179" normalizeH="0" baseline="0" noProof="0" dirty="0">
                <a:ln>
                  <a:noFill/>
                </a:ln>
                <a:solidFill>
                  <a:srgbClr val="C29A74"/>
                </a:solidFill>
                <a:effectLst/>
                <a:uLnTx/>
                <a:uFillTx/>
                <a:latin typeface="Oswald"/>
                <a:ea typeface="+mn-ea"/>
                <a:cs typeface="+mn-cs"/>
              </a:endParaRPr>
            </a:p>
          </p:txBody>
        </p:sp>
      </p:grpSp>
      <p:pic>
        <p:nvPicPr>
          <p:cNvPr id="5" name="Picture 5"/>
          <p:cNvPicPr>
            <a:picLocks noChangeAspect="1"/>
          </p:cNvPicPr>
          <p:nvPr/>
        </p:nvPicPr>
        <p:blipFill>
          <a:blip r:embed="rId2"/>
          <a:srcRect t="16964" b="22759"/>
          <a:stretch>
            <a:fillRect/>
          </a:stretch>
        </p:blipFill>
        <p:spPr>
          <a:xfrm>
            <a:off x="441123" y="2413936"/>
            <a:ext cx="17846877" cy="78730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90">
                                          <p:stCondLst>
                                            <p:cond delay="0"/>
                                          </p:stCondLst>
                                        </p:cTn>
                                        <p:tgtEl>
                                          <p:spTgt spid="2"/>
                                        </p:tgtEl>
                                      </p:cBhvr>
                                    </p:animEffect>
                                    <p:anim calcmode="lin" valueType="num">
                                      <p:cBhvr>
                                        <p:cTn id="1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9" dur="13">
                                          <p:stCondLst>
                                            <p:cond delay="325"/>
                                          </p:stCondLst>
                                        </p:cTn>
                                        <p:tgtEl>
                                          <p:spTgt spid="2"/>
                                        </p:tgtEl>
                                      </p:cBhvr>
                                      <p:to x="100000" y="60000"/>
                                    </p:animScale>
                                    <p:animScale>
                                      <p:cBhvr>
                                        <p:cTn id="20" dur="83" decel="50000">
                                          <p:stCondLst>
                                            <p:cond delay="338"/>
                                          </p:stCondLst>
                                        </p:cTn>
                                        <p:tgtEl>
                                          <p:spTgt spid="2"/>
                                        </p:tgtEl>
                                      </p:cBhvr>
                                      <p:to x="100000" y="100000"/>
                                    </p:animScale>
                                    <p:animScale>
                                      <p:cBhvr>
                                        <p:cTn id="21" dur="13">
                                          <p:stCondLst>
                                            <p:cond delay="656"/>
                                          </p:stCondLst>
                                        </p:cTn>
                                        <p:tgtEl>
                                          <p:spTgt spid="2"/>
                                        </p:tgtEl>
                                      </p:cBhvr>
                                      <p:to x="100000" y="80000"/>
                                    </p:animScale>
                                    <p:animScale>
                                      <p:cBhvr>
                                        <p:cTn id="22" dur="83" decel="50000">
                                          <p:stCondLst>
                                            <p:cond delay="669"/>
                                          </p:stCondLst>
                                        </p:cTn>
                                        <p:tgtEl>
                                          <p:spTgt spid="2"/>
                                        </p:tgtEl>
                                      </p:cBhvr>
                                      <p:to x="100000" y="100000"/>
                                    </p:animScale>
                                    <p:animScale>
                                      <p:cBhvr>
                                        <p:cTn id="23" dur="13">
                                          <p:stCondLst>
                                            <p:cond delay="821"/>
                                          </p:stCondLst>
                                        </p:cTn>
                                        <p:tgtEl>
                                          <p:spTgt spid="2"/>
                                        </p:tgtEl>
                                      </p:cBhvr>
                                      <p:to x="100000" y="90000"/>
                                    </p:animScale>
                                    <p:animScale>
                                      <p:cBhvr>
                                        <p:cTn id="24" dur="83" decel="50000">
                                          <p:stCondLst>
                                            <p:cond delay="834"/>
                                          </p:stCondLst>
                                        </p:cTn>
                                        <p:tgtEl>
                                          <p:spTgt spid="2"/>
                                        </p:tgtEl>
                                      </p:cBhvr>
                                      <p:to x="100000" y="100000"/>
                                    </p:animScale>
                                    <p:animScale>
                                      <p:cBhvr>
                                        <p:cTn id="25" dur="13">
                                          <p:stCondLst>
                                            <p:cond delay="904"/>
                                          </p:stCondLst>
                                        </p:cTn>
                                        <p:tgtEl>
                                          <p:spTgt spid="2"/>
                                        </p:tgtEl>
                                      </p:cBhvr>
                                      <p:to x="100000" y="95000"/>
                                    </p:animScale>
                                    <p:animScale>
                                      <p:cBhvr>
                                        <p:cTn id="2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005166" y="3739938"/>
            <a:ext cx="17088428" cy="6067845"/>
            <a:chOff x="-11249781" y="-95249"/>
            <a:chExt cx="26822937" cy="8090461"/>
          </a:xfrm>
        </p:grpSpPr>
        <p:sp>
          <p:nvSpPr>
            <p:cNvPr id="4" name="TextBox 4"/>
            <p:cNvSpPr txBox="1"/>
            <p:nvPr/>
          </p:nvSpPr>
          <p:spPr>
            <a:xfrm>
              <a:off x="-1" y="-95249"/>
              <a:ext cx="15573157" cy="5770641"/>
            </a:xfrm>
            <a:prstGeom prst="rect">
              <a:avLst/>
            </a:prstGeom>
          </p:spPr>
          <p:txBody>
            <a:bodyPr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rPr>
                <a:t>Đảng, Nhà nước không bao giờ quên công lao của đồng bào chiến đấu, hy sinh để giành thắng lợi trong cuộc chiến chống xâm lược ngày 17/2/1979</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ndParaRPr>
            </a:p>
            <a:p>
              <a:pPr marL="0" marR="0" lvl="0" indent="0" algn="l"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rPr>
                <a:t>Chúng ta làm gì cũng phải tính lợi ích cao nhất của đất nước</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ndParaRPr>
            </a:p>
          </p:txBody>
        </p:sp>
        <p:sp>
          <p:nvSpPr>
            <p:cNvPr id="5" name="AutoShape 5"/>
            <p:cNvSpPr/>
            <p:nvPr/>
          </p:nvSpPr>
          <p:spPr>
            <a:xfrm>
              <a:off x="-11249781" y="6529926"/>
              <a:ext cx="8811995" cy="1465286"/>
            </a:xfrm>
            <a:prstGeom prst="rect">
              <a:avLst/>
            </a:prstGeom>
            <a:solidFill>
              <a:srgbClr val="FBFDF4"/>
            </a:solidFill>
          </p:spPr>
          <p: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Thủ</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t</a:t>
              </a:r>
              <a:r>
                <a:rPr kumimoji="0" lang="vi-VN"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ư</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ớng</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Nguyên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Tấn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Dũng</a:t>
              </a:r>
              <a:endPar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6" name="TextBox 6"/>
            <p:cNvSpPr txBox="1"/>
            <p:nvPr/>
          </p:nvSpPr>
          <p:spPr>
            <a:xfrm>
              <a:off x="460455" y="3978618"/>
              <a:ext cx="7891084" cy="696595"/>
            </a:xfrm>
            <a:prstGeom prst="rect">
              <a:avLst/>
            </a:prstGeom>
          </p:spPr>
          <p:txBody>
            <a:bodyPr lIns="0" tIns="0" rIns="0" bIns="0" rtlCol="0" anchor="t">
              <a:spAutoFit/>
            </a:bodyPr>
            <a:lstStyle/>
            <a:p>
              <a:pPr marL="0" marR="0" lvl="0" indent="0" algn="l" defTabSz="914400" rtl="0" eaLnBrk="1" fontAlgn="auto" latinLnBrk="0" hangingPunct="1">
                <a:lnSpc>
                  <a:spcPts val="4290"/>
                </a:lnSpc>
                <a:spcBef>
                  <a:spcPts val="0"/>
                </a:spcBef>
                <a:spcAft>
                  <a:spcPts val="0"/>
                </a:spcAft>
                <a:buClrTx/>
                <a:buSzTx/>
                <a:buFontTx/>
                <a:buNone/>
                <a:tabLst/>
                <a:defRPr/>
              </a:pPr>
              <a:r>
                <a:rPr kumimoji="0" lang="en-US" sz="3300" b="0" i="0" u="none" strike="noStrike" kern="1200" cap="none" spc="264" normalizeH="0" baseline="0" noProof="0">
                  <a:ln>
                    <a:noFill/>
                  </a:ln>
                  <a:solidFill>
                    <a:srgbClr val="C29A74"/>
                  </a:solidFill>
                  <a:effectLst/>
                  <a:uLnTx/>
                  <a:uFillTx/>
                  <a:latin typeface="Lato Italics"/>
                  <a:ea typeface="+mn-ea"/>
                  <a:cs typeface="+mn-cs"/>
                </a:rPr>
                <a:t>Michael Crichton</a:t>
              </a:r>
            </a:p>
          </p:txBody>
        </p:sp>
      </p:grpSp>
      <p:pic>
        <p:nvPicPr>
          <p:cNvPr id="7" name="Picture 7"/>
          <p:cNvPicPr>
            <a:picLocks noChangeAspect="1"/>
          </p:cNvPicPr>
          <p:nvPr/>
        </p:nvPicPr>
        <p:blipFill>
          <a:blip r:embed="rId3"/>
          <a:srcRect/>
          <a:stretch>
            <a:fillRect/>
          </a:stretch>
        </p:blipFill>
        <p:spPr>
          <a:xfrm>
            <a:off x="6209272" y="2035885"/>
            <a:ext cx="917850" cy="697566"/>
          </a:xfrm>
          <a:prstGeom prst="rect">
            <a:avLst/>
          </a:prstGeom>
        </p:spPr>
      </p:pic>
      <p:sp>
        <p:nvSpPr>
          <p:cNvPr id="8" name="AutoShape 8"/>
          <p:cNvSpPr/>
          <p:nvPr/>
        </p:nvSpPr>
        <p:spPr>
          <a:xfrm>
            <a:off x="7620000" y="2071585"/>
            <a:ext cx="48811" cy="8229600"/>
          </a:xfrm>
          <a:prstGeom prst="rect">
            <a:avLst/>
          </a:prstGeom>
          <a:solidFill>
            <a:srgbClr val="FBFDF4"/>
          </a:solidFill>
        </p:spPr>
      </p:sp>
      <p:pic>
        <p:nvPicPr>
          <p:cNvPr id="10" name="Picture 9" descr="A person standing in front of a wedding cake&#10;&#10;Description automatically generated">
            <a:extLst>
              <a:ext uri="{FF2B5EF4-FFF2-40B4-BE49-F238E27FC236}">
                <a16:creationId xmlns:a16="http://schemas.microsoft.com/office/drawing/2014/main" id="{8070B7E6-1A26-4E62-95AB-2D977F35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55" y="3450170"/>
            <a:ext cx="6047189" cy="4774864"/>
          </a:xfrm>
          <a:prstGeom prst="rect">
            <a:avLst/>
          </a:prstGeom>
        </p:spPr>
      </p:pic>
      <p:sp>
        <p:nvSpPr>
          <p:cNvPr id="11" name="Rectangle 10">
            <a:extLst>
              <a:ext uri="{FF2B5EF4-FFF2-40B4-BE49-F238E27FC236}">
                <a16:creationId xmlns:a16="http://schemas.microsoft.com/office/drawing/2014/main" id="{FF67FD2D-9047-4C98-9B7E-A23F1FF039BC}"/>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A1BC5B13-2F10-415B-8252-187756B9C866}"/>
              </a:ext>
            </a:extLst>
          </p:cNvPr>
          <p:cNvSpPr txBox="1"/>
          <p:nvPr/>
        </p:nvSpPr>
        <p:spPr>
          <a:xfrm>
            <a:off x="7604415" y="150609"/>
            <a:ext cx="34653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Chính</a:t>
            </a:r>
            <a:r>
              <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sách</a:t>
            </a:r>
            <a:endPar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strVal val="#ppt_x"/>
                                          </p:val>
                                        </p:tav>
                                        <p:tav tm="100000">
                                          <p:val>
                                            <p:strVal val="#ppt_x"/>
                                          </p:val>
                                        </p:tav>
                                      </p:tavLst>
                                    </p:anim>
                                    <p:anim calcmode="lin" valueType="num">
                                      <p:cBhvr>
                                        <p:cTn id="18" dur="5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5" name="Picture 4" descr="A group of people standing around a table&#10;&#10;Description automatically generated">
            <a:extLst>
              <a:ext uri="{FF2B5EF4-FFF2-40B4-BE49-F238E27FC236}">
                <a16:creationId xmlns:a16="http://schemas.microsoft.com/office/drawing/2014/main" id="{A55E2E1F-6826-42AF-A636-647934EBA828}"/>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1"/>
            <a:ext cx="18286228" cy="10287000"/>
          </a:xfrm>
          <a:prstGeom prst="rect">
            <a:avLst/>
          </a:prstGeom>
        </p:spPr>
      </p:pic>
      <p:pic>
        <p:nvPicPr>
          <p:cNvPr id="7" name="Picture 6" descr="A group of people standing around a table&#10;&#10;Description automatically generated">
            <a:extLst>
              <a:ext uri="{FF2B5EF4-FFF2-40B4-BE49-F238E27FC236}">
                <a16:creationId xmlns:a16="http://schemas.microsoft.com/office/drawing/2014/main" id="{27996D16-32DB-48EA-84C5-E73BA5DB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900"/>
            <a:ext cx="9220200"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AutoShape 8">
            <a:extLst>
              <a:ext uri="{FF2B5EF4-FFF2-40B4-BE49-F238E27FC236}">
                <a16:creationId xmlns:a16="http://schemas.microsoft.com/office/drawing/2014/main" id="{0306539C-7CFB-4D2A-BDD6-534DAB40E539}"/>
              </a:ext>
            </a:extLst>
          </p:cNvPr>
          <p:cNvSpPr/>
          <p:nvPr/>
        </p:nvSpPr>
        <p:spPr>
          <a:xfrm>
            <a:off x="11125200" y="1028700"/>
            <a:ext cx="48811" cy="8229600"/>
          </a:xfrm>
          <a:prstGeom prst="rect">
            <a:avLst/>
          </a:prstGeom>
          <a:solidFill>
            <a:srgbClr val="FBFDF4"/>
          </a:solidFill>
        </p:spPr>
      </p:sp>
      <p:sp>
        <p:nvSpPr>
          <p:cNvPr id="10" name="TextBox 9">
            <a:extLst>
              <a:ext uri="{FF2B5EF4-FFF2-40B4-BE49-F238E27FC236}">
                <a16:creationId xmlns:a16="http://schemas.microsoft.com/office/drawing/2014/main" id="{4DE94A95-5668-425B-996A-B9B1FBDDEB05}"/>
              </a:ext>
            </a:extLst>
          </p:cNvPr>
          <p:cNvSpPr txBox="1"/>
          <p:nvPr/>
        </p:nvSpPr>
        <p:spPr>
          <a:xfrm>
            <a:off x="11656985" y="1556683"/>
            <a:ext cx="6178167" cy="68634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Oswald" pitchFamily="2" charset="0"/>
                <a:ea typeface="+mn-ea"/>
                <a:cs typeface="+mn-cs"/>
              </a:rPr>
              <a:t>S</a:t>
            </a:r>
            <a:r>
              <a:rPr kumimoji="0" lang="vi-VN" sz="4400" b="0" i="0" u="none" strike="noStrike" kern="1200" cap="none" spc="0" normalizeH="0" baseline="0" noProof="0" dirty="0">
                <a:ln>
                  <a:noFill/>
                </a:ln>
                <a:solidFill>
                  <a:prstClr val="white"/>
                </a:solidFill>
                <a:effectLst/>
                <a:uLnTx/>
                <a:uFillTx/>
                <a:latin typeface="Oswald" pitchFamily="2" charset="0"/>
                <a:ea typeface="+mn-ea"/>
                <a:cs typeface="+mn-cs"/>
              </a:rPr>
              <a:t>áng 17/2/2016, Chủ tịch nước Trương Tấn Sang cùng đoàn công tác Trung ương đã đến dâng hương tại nghĩa trang liệt sĩ huyện Trà Lĩnh - nơi yên nghỉ của hơn 300 liệt sĩ đã anh dũng hy sinh ngay trong những ngày đầu nổ súng của cuộc chiến bảo vệ biên giới phía Bắc năm 1979</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7431A9-49B4-4A5A-A234-2FEC297434CB}"/>
              </a:ext>
            </a:extLst>
          </p:cNvPr>
          <p:cNvSpPr/>
          <p:nvPr/>
        </p:nvSpPr>
        <p:spPr>
          <a:xfrm>
            <a:off x="0" y="0"/>
            <a:ext cx="9906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person posing for the camera&#10;&#10;Description automatically generated">
            <a:extLst>
              <a:ext uri="{FF2B5EF4-FFF2-40B4-BE49-F238E27FC236}">
                <a16:creationId xmlns:a16="http://schemas.microsoft.com/office/drawing/2014/main" id="{7A733063-FB04-4EA9-BA41-8D22914C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19100"/>
            <a:ext cx="5943600" cy="8086645"/>
          </a:xfrm>
          <a:prstGeom prst="rect">
            <a:avLst/>
          </a:prstGeom>
        </p:spPr>
      </p:pic>
      <p:grpSp>
        <p:nvGrpSpPr>
          <p:cNvPr id="5" name="Group 5">
            <a:extLst>
              <a:ext uri="{FF2B5EF4-FFF2-40B4-BE49-F238E27FC236}">
                <a16:creationId xmlns:a16="http://schemas.microsoft.com/office/drawing/2014/main" id="{3F4CADBD-395B-456E-A5F7-96E08EFBF8E4}"/>
              </a:ext>
            </a:extLst>
          </p:cNvPr>
          <p:cNvGrpSpPr/>
          <p:nvPr/>
        </p:nvGrpSpPr>
        <p:grpSpPr>
          <a:xfrm>
            <a:off x="1676400" y="8469108"/>
            <a:ext cx="5943600" cy="1327145"/>
            <a:chOff x="0" y="0"/>
            <a:chExt cx="9724716" cy="1769527"/>
          </a:xfrm>
        </p:grpSpPr>
        <p:sp>
          <p:nvSpPr>
            <p:cNvPr id="6" name="AutoShape 6">
              <a:extLst>
                <a:ext uri="{FF2B5EF4-FFF2-40B4-BE49-F238E27FC236}">
                  <a16:creationId xmlns:a16="http://schemas.microsoft.com/office/drawing/2014/main" id="{87248B72-F914-4D16-8FD4-0E35814A62FC}"/>
                </a:ext>
              </a:extLst>
            </p:cNvPr>
            <p:cNvSpPr/>
            <p:nvPr/>
          </p:nvSpPr>
          <p:spPr>
            <a:xfrm>
              <a:off x="0" y="0"/>
              <a:ext cx="9724716" cy="1769527"/>
            </a:xfrm>
            <a:prstGeom prst="rect">
              <a:avLst/>
            </a:prstGeom>
            <a:solidFill>
              <a:srgbClr val="C29A74"/>
            </a:solidFill>
          </p:spPr>
        </p:sp>
        <p:sp>
          <p:nvSpPr>
            <p:cNvPr id="7" name="TextBox 7">
              <a:extLst>
                <a:ext uri="{FF2B5EF4-FFF2-40B4-BE49-F238E27FC236}">
                  <a16:creationId xmlns:a16="http://schemas.microsoft.com/office/drawing/2014/main" id="{F4590437-69BD-4822-9FF8-B08E228BC020}"/>
                </a:ext>
              </a:extLst>
            </p:cNvPr>
            <p:cNvSpPr txBox="1"/>
            <p:nvPr/>
          </p:nvSpPr>
          <p:spPr>
            <a:xfrm>
              <a:off x="1547031" y="483443"/>
              <a:ext cx="7586369" cy="764540"/>
            </a:xfrm>
            <a:prstGeom prst="rect">
              <a:avLst/>
            </a:prstGeom>
          </p:spPr>
          <p:txBody>
            <a:bodyPr wrap="square"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288" normalizeH="0" baseline="0" noProof="0" dirty="0" err="1">
                  <a:ln>
                    <a:noFill/>
                  </a:ln>
                  <a:solidFill>
                    <a:srgbClr val="FBFDF4"/>
                  </a:solidFill>
                  <a:effectLst/>
                  <a:uLnTx/>
                  <a:uFillTx/>
                  <a:latin typeface="Oswald"/>
                  <a:ea typeface="+mn-ea"/>
                  <a:cs typeface="+mn-cs"/>
                </a:rPr>
                <a:t>Tổng</a:t>
              </a:r>
              <a:r>
                <a:rPr kumimoji="0" lang="en-US" sz="3600" b="0" i="0" u="none" strike="noStrike" kern="1200" cap="none" spc="288" normalizeH="0" baseline="0" noProof="0" dirty="0">
                  <a:ln>
                    <a:noFill/>
                  </a:ln>
                  <a:solidFill>
                    <a:srgbClr val="FBFDF4"/>
                  </a:solidFill>
                  <a:effectLst/>
                  <a:uLnTx/>
                  <a:uFillTx/>
                  <a:latin typeface="Oswald"/>
                  <a:ea typeface="+mn-ea"/>
                  <a:cs typeface="+mn-cs"/>
                </a:rPr>
                <a:t>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Bí</a:t>
              </a:r>
              <a:r>
                <a:rPr kumimoji="0" lang="en-US" sz="3600" b="0" i="0" u="none" strike="noStrike" kern="1200" cap="none" spc="288" normalizeH="0" baseline="0" noProof="0" dirty="0">
                  <a:ln>
                    <a:noFill/>
                  </a:ln>
                  <a:solidFill>
                    <a:srgbClr val="FBFDF4"/>
                  </a:solidFill>
                  <a:effectLst/>
                  <a:uLnTx/>
                  <a:uFillTx/>
                  <a:latin typeface="Oswald"/>
                  <a:ea typeface="+mn-ea"/>
                  <a:cs typeface="+mn-cs"/>
                </a:rPr>
                <a:t> Th</a:t>
              </a:r>
              <a:r>
                <a:rPr kumimoji="0" lang="vi-VN" sz="3600" b="0" i="0" u="none" strike="noStrike" kern="1200" cap="none" spc="288" normalizeH="0" baseline="0" noProof="0" dirty="0">
                  <a:ln>
                    <a:noFill/>
                  </a:ln>
                  <a:solidFill>
                    <a:srgbClr val="FBFDF4"/>
                  </a:solidFill>
                  <a:effectLst/>
                  <a:uLnTx/>
                  <a:uFillTx/>
                  <a:latin typeface="Oswald"/>
                  <a:ea typeface="+mn-ea"/>
                  <a:cs typeface="+mn-cs"/>
                </a:rPr>
                <a:t>ư</a:t>
              </a:r>
              <a:r>
                <a:rPr kumimoji="0" lang="en-US" sz="3600" b="0" i="0" u="none" strike="noStrike" kern="1200" cap="none" spc="288" normalizeH="0" baseline="0" noProof="0" dirty="0">
                  <a:ln>
                    <a:noFill/>
                  </a:ln>
                  <a:solidFill>
                    <a:srgbClr val="FBFDF4"/>
                  </a:solidFill>
                  <a:effectLst/>
                  <a:uLnTx/>
                  <a:uFillTx/>
                  <a:latin typeface="Oswald"/>
                  <a:ea typeface="+mn-ea"/>
                  <a:cs typeface="+mn-cs"/>
                </a:rPr>
                <a:t> Lê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Duẩn</a:t>
              </a:r>
              <a:endParaRPr kumimoji="0" lang="en-US" sz="3600" b="0" i="0" u="none" strike="noStrike" kern="1200" cap="none" spc="288" normalizeH="0" baseline="0" noProof="0" dirty="0">
                <a:ln>
                  <a:noFill/>
                </a:ln>
                <a:solidFill>
                  <a:srgbClr val="FBFDF4"/>
                </a:solidFill>
                <a:effectLst/>
                <a:uLnTx/>
                <a:uFillTx/>
                <a:latin typeface="Oswald"/>
                <a:ea typeface="+mn-ea"/>
                <a:cs typeface="+mn-cs"/>
              </a:endParaRPr>
            </a:p>
          </p:txBody>
        </p:sp>
      </p:grpSp>
      <p:sp>
        <p:nvSpPr>
          <p:cNvPr id="8" name="TextBox 7">
            <a:extLst>
              <a:ext uri="{FF2B5EF4-FFF2-40B4-BE49-F238E27FC236}">
                <a16:creationId xmlns:a16="http://schemas.microsoft.com/office/drawing/2014/main" id="{E058A981-2AEA-4111-ABFB-9F202B4343AF}"/>
              </a:ext>
            </a:extLst>
          </p:cNvPr>
          <p:cNvSpPr txBox="1"/>
          <p:nvPr/>
        </p:nvSpPr>
        <p:spPr>
          <a:xfrm>
            <a:off x="11581131" y="157163"/>
            <a:ext cx="572464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Những</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điều</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cần</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biết</a:t>
            </a:r>
            <a:endPar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id="{EA115A88-B708-4038-B35F-1E9D3735112E}"/>
              </a:ext>
            </a:extLst>
          </p:cNvPr>
          <p:cNvSpPr txBox="1"/>
          <p:nvPr/>
        </p:nvSpPr>
        <p:spPr>
          <a:xfrm>
            <a:off x="10711694" y="7978519"/>
            <a:ext cx="7010400"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Lãnh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đạo</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Việt</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trong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thời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kỳ</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xảy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ra 2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cuộc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chiến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tranh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biên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giới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Tây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phía</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Bắc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chống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lại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Khmer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Đỏ</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Trung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Quốc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a:t>
            </a:r>
          </a:p>
        </p:txBody>
      </p:sp>
      <p:sp>
        <p:nvSpPr>
          <p:cNvPr id="2" name="TextBox 1">
            <a:extLst>
              <a:ext uri="{FF2B5EF4-FFF2-40B4-BE49-F238E27FC236}">
                <a16:creationId xmlns:a16="http://schemas.microsoft.com/office/drawing/2014/main" id="{407B17B1-17AB-44D0-8125-0F50F6EEA65F}"/>
              </a:ext>
            </a:extLst>
          </p:cNvPr>
          <p:cNvSpPr txBox="1"/>
          <p:nvPr/>
        </p:nvSpPr>
        <p:spPr>
          <a:xfrm>
            <a:off x="10823863" y="1507043"/>
            <a:ext cx="7239180" cy="1754326"/>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vi-VN" sz="3600" dirty="0">
                <a:solidFill>
                  <a:prstClr val="white"/>
                </a:solidFill>
                <a:latin typeface="Oswald" pitchFamily="2" charset="0"/>
              </a:rPr>
              <a:t>Bí thư Thứ nhất Đảng Lao động Việt Nam từ 1960 đến 1976, Tổng Bí thư Đảng Cộng sản Việt Nam từ 1976 đến 1986</a:t>
            </a:r>
          </a:p>
        </p:txBody>
      </p:sp>
      <p:sp>
        <p:nvSpPr>
          <p:cNvPr id="10" name="TextBox 9">
            <a:extLst>
              <a:ext uri="{FF2B5EF4-FFF2-40B4-BE49-F238E27FC236}">
                <a16:creationId xmlns:a16="http://schemas.microsoft.com/office/drawing/2014/main" id="{7B9BEF66-1AC4-44A7-A574-C0F75010D317}"/>
              </a:ext>
            </a:extLst>
          </p:cNvPr>
          <p:cNvSpPr txBox="1"/>
          <p:nvPr/>
        </p:nvSpPr>
        <p:spPr>
          <a:xfrm>
            <a:off x="10829725" y="3444594"/>
            <a:ext cx="6601691" cy="1754326"/>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sz="3600" dirty="0">
                <a:solidFill>
                  <a:prstClr val="white"/>
                </a:solidFill>
                <a:latin typeface="Oswald" pitchFamily="2" charset="0"/>
              </a:rPr>
              <a:t>N</a:t>
            </a:r>
            <a:r>
              <a:rPr lang="vi-VN" sz="3600" dirty="0">
                <a:solidFill>
                  <a:prstClr val="white"/>
                </a:solidFill>
                <a:latin typeface="Oswald" pitchFamily="2" charset="0"/>
              </a:rPr>
              <a:t>hà lãnh đạo có vị trí cao nhất và có ảnh hưởng nhất tại Việt Nam trong những năm tháng tại vị</a:t>
            </a:r>
          </a:p>
        </p:txBody>
      </p:sp>
      <p:sp>
        <p:nvSpPr>
          <p:cNvPr id="11" name="TextBox 10">
            <a:extLst>
              <a:ext uri="{FF2B5EF4-FFF2-40B4-BE49-F238E27FC236}">
                <a16:creationId xmlns:a16="http://schemas.microsoft.com/office/drawing/2014/main" id="{AA14122B-138E-43FC-B943-0EBC087E7B43}"/>
              </a:ext>
            </a:extLst>
          </p:cNvPr>
          <p:cNvSpPr txBox="1"/>
          <p:nvPr/>
        </p:nvSpPr>
        <p:spPr>
          <a:xfrm>
            <a:off x="10823863" y="5501624"/>
            <a:ext cx="6601691" cy="2308324"/>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sz="3600" dirty="0">
                <a:solidFill>
                  <a:prstClr val="white"/>
                </a:solidFill>
                <a:latin typeface="Oswald" pitchFamily="2" charset="0"/>
              </a:rPr>
              <a:t>N</a:t>
            </a:r>
            <a:r>
              <a:rPr lang="vi-VN" sz="3600" dirty="0">
                <a:solidFill>
                  <a:prstClr val="white"/>
                </a:solidFill>
                <a:latin typeface="Oswald" pitchFamily="2" charset="0"/>
              </a:rPr>
              <a:t>gười đã vạch ra chiến lược cách mạng ở miền Nam Việt Nam với tác phẩm Đề cương cách mạng miền Nam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500" fill="hold"/>
                                        <p:tgtEl>
                                          <p:spTgt spid="8"/>
                                        </p:tgtEl>
                                        <p:attrNameLst>
                                          <p:attrName>ppt_y</p:attrName>
                                        </p:attrNameLst>
                                      </p:cBhvr>
                                      <p:tavLst>
                                        <p:tav tm="0">
                                          <p:val>
                                            <p:strVal val="#ppt_y-.1"/>
                                          </p:val>
                                        </p:tav>
                                        <p:tav tm="100000">
                                          <p:val>
                                            <p:strVal val="#ppt_y"/>
                                          </p:val>
                                        </p:tav>
                                      </p:tavLst>
                                    </p:anim>
                                  </p:childTnLst>
                                </p:cTn>
                              </p:par>
                              <p:par>
                                <p:cTn id="21" presetID="22" presetClass="entr" presetSubtype="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9608" y="-250433"/>
            <a:ext cx="5393744" cy="10777614"/>
          </a:xfrm>
          <a:prstGeom prst="rect">
            <a:avLst/>
          </a:prstGeom>
          <a:solidFill>
            <a:srgbClr val="C29A74">
              <a:alpha val="49803"/>
            </a:srgbClr>
          </a:solidFill>
        </p:spPr>
      </p:sp>
      <p:pic>
        <p:nvPicPr>
          <p:cNvPr id="3" name="Picture 3"/>
          <p:cNvPicPr>
            <a:picLocks noChangeAspect="1"/>
          </p:cNvPicPr>
          <p:nvPr/>
        </p:nvPicPr>
        <p:blipFill>
          <a:blip r:embed="rId2"/>
          <a:srcRect l="22682" t="3815" r="24858"/>
          <a:stretch>
            <a:fillRect/>
          </a:stretch>
        </p:blipFill>
        <p:spPr>
          <a:xfrm>
            <a:off x="171505" y="1028700"/>
            <a:ext cx="7514437" cy="8558867"/>
          </a:xfrm>
          <a:prstGeom prst="rect">
            <a:avLst/>
          </a:prstGeom>
        </p:spPr>
      </p:pic>
      <p:grpSp>
        <p:nvGrpSpPr>
          <p:cNvPr id="4" name="Group 4"/>
          <p:cNvGrpSpPr/>
          <p:nvPr/>
        </p:nvGrpSpPr>
        <p:grpSpPr>
          <a:xfrm>
            <a:off x="8122217" y="2124428"/>
            <a:ext cx="10165783" cy="6031001"/>
            <a:chOff x="0" y="-9525"/>
            <a:chExt cx="13554377" cy="8041334"/>
          </a:xfrm>
        </p:grpSpPr>
        <p:sp>
          <p:nvSpPr>
            <p:cNvPr id="5" name="AutoShape 5"/>
            <p:cNvSpPr/>
            <p:nvPr/>
          </p:nvSpPr>
          <p:spPr>
            <a:xfrm>
              <a:off x="0" y="6820057"/>
              <a:ext cx="13554377" cy="1211752"/>
            </a:xfrm>
            <a:prstGeom prst="rect">
              <a:avLst/>
            </a:prstGeom>
            <a:solidFill>
              <a:srgbClr val="C29A74"/>
            </a:solidFill>
          </p:spPr>
        </p:sp>
        <p:sp>
          <p:nvSpPr>
            <p:cNvPr id="6" name="TextBox 6"/>
            <p:cNvSpPr txBox="1"/>
            <p:nvPr/>
          </p:nvSpPr>
          <p:spPr>
            <a:xfrm>
              <a:off x="0" y="-9525"/>
              <a:ext cx="13554377" cy="4103688"/>
            </a:xfrm>
            <a:prstGeom prst="rect">
              <a:avLst/>
            </a:prstGeom>
          </p:spPr>
          <p:txBody>
            <a:bodyPr wrap="square" lIns="0" tIns="0" rIns="0" bIns="0" rtlCol="0" anchor="t">
              <a:spAutoFit/>
            </a:bodyPr>
            <a:lstStyle/>
            <a:p>
              <a:pPr algn="ctr">
                <a:lnSpc>
                  <a:spcPts val="12000"/>
                </a:lnSpc>
              </a:pPr>
              <a:r>
                <a:rPr lang="en-US" sz="10000" spc="300" dirty="0">
                  <a:solidFill>
                    <a:srgbClr val="C29A74"/>
                  </a:solidFill>
                  <a:latin typeface="Oswald"/>
                </a:rPr>
                <a:t>CHIẾN </a:t>
              </a:r>
              <a:r>
                <a:rPr lang="en-US" sz="10000" spc="300" dirty="0" smtClean="0">
                  <a:solidFill>
                    <a:srgbClr val="C29A74"/>
                  </a:solidFill>
                  <a:latin typeface="Oswald"/>
                </a:rPr>
                <a:t>TRANH </a:t>
              </a:r>
              <a:r>
                <a:rPr lang="en-US" sz="10000" spc="300" dirty="0">
                  <a:solidFill>
                    <a:srgbClr val="C29A74"/>
                  </a:solidFill>
                  <a:latin typeface="Oswald"/>
                </a:rPr>
                <a:t>BIÊN GIỚI PHÍA BẮC</a:t>
              </a:r>
            </a:p>
          </p:txBody>
        </p:sp>
        <p:sp>
          <p:nvSpPr>
            <p:cNvPr id="7" name="TextBox 7"/>
            <p:cNvSpPr txBox="1"/>
            <p:nvPr/>
          </p:nvSpPr>
          <p:spPr>
            <a:xfrm>
              <a:off x="473783" y="7052553"/>
              <a:ext cx="8626332" cy="651510"/>
            </a:xfrm>
            <a:prstGeom prst="rect">
              <a:avLst/>
            </a:prstGeom>
          </p:spPr>
          <p:txBody>
            <a:bodyPr lIns="0" tIns="0" rIns="0" bIns="0" rtlCol="0" anchor="t">
              <a:spAutoFit/>
            </a:bodyPr>
            <a:lstStyle/>
            <a:p>
              <a:pPr>
                <a:lnSpc>
                  <a:spcPts val="4200"/>
                </a:lnSpc>
              </a:pPr>
              <a:endParaRPr/>
            </a:p>
          </p:txBody>
        </p:sp>
      </p:grpSp>
    </p:spTree>
    <p:extLst>
      <p:ext uri="{BB962C8B-B14F-4D97-AF65-F5344CB8AC3E}">
        <p14:creationId xmlns:p14="http://schemas.microsoft.com/office/powerpoint/2010/main" val="10998835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nodeType="clickEffect">
                                  <p:stCondLst>
                                    <p:cond delay="0"/>
                                  </p:stCondLst>
                                  <p:childTnLst>
                                    <p:animMotion origin="layout" path="M -0.29323 -0.00371 L -0.29323 -0.00355 C -0.28333 -0.01621 -0.2888 -0.00834 -0.27735 -0.02871 C -0.27535 -0.03226 -0.27309 -0.03565 -0.27136 -0.03966 C -0.26945 -0.04321 -0.26788 -0.04707 -0.26597 -0.05047 C -0.26432 -0.0534 -0.26233 -0.0554 -0.26068 -0.05834 C -0.25087 -0.07577 -0.26198 -0.05772 -0.25547 -0.07238 C -0.25425 -0.07531 -0.25226 -0.07701 -0.25113 -0.0801 C -0.25044 -0.08164 -0.24974 -0.08318 -0.24931 -0.08488 C -0.24887 -0.08627 -0.24887 -0.08812 -0.24844 -0.08951 C -0.24818 -0.09074 -0.24714 -0.09136 -0.2467 -0.0926 C -0.2454 -0.09568 -0.24479 -0.09939 -0.24314 -0.10201 C -0.24202 -0.10402 -0.2408 -0.10571 -0.23967 -0.10818 C -0.23846 -0.11127 -0.23794 -0.11497 -0.2362 -0.1176 C -0.23507 -0.1196 -0.23351 -0.1213 -0.23281 -0.12377 C -0.23056 -0.1301 -0.23177 -0.12747 -0.2283 -0.13164 C -0.22596 -0.14414 -0.22943 -0.12948 -0.22483 -0.13781 C -0.22431 -0.13905 -0.22448 -0.14121 -0.22387 -0.14244 C -0.22318 -0.14398 -0.22214 -0.1446 -0.22144 -0.14568 C -0.21997 -0.14908 -0.21971 -0.15093 -0.21771 -0.1534 C -0.21693 -0.15463 -0.21597 -0.15556 -0.21519 -0.15648 C -0.21458 -0.15803 -0.21406 -0.15988 -0.21346 -0.16127 C -0.2112 -0.16544 -0.21068 -0.16281 -0.20894 -0.16744 C -0.20833 -0.16945 -0.20807 -0.17192 -0.20721 -0.17377 C -0.20669 -0.17516 -0.20556 -0.17562 -0.2046 -0.17685 C -0.19592 -0.18966 -0.20721 -0.17392 -0.20044 -0.18611 C -0.19939 -0.1875 -0.19835 -0.18797 -0.19757 -0.18935 C -0.1954 -0.19275 -0.19314 -0.19614 -0.19141 -0.20016 C -0.18811 -0.20787 -0.19019 -0.20494 -0.1862 -0.20957 C -0.18221 -0.22022 -0.18464 -0.21775 -0.18004 -0.22053 C -0.17769 -0.23287 -0.18116 -0.21837 -0.17656 -0.2267 C -0.17196 -0.23503 -0.18004 -0.22886 -0.17309 -0.23287 C -0.17257 -0.23457 -0.17205 -0.23642 -0.17144 -0.23766 C -0.17049 -0.23858 -0.16927 -0.23797 -0.16858 -0.2392 C -0.16797 -0.24028 -0.16858 -0.24275 -0.16771 -0.24383 C -0.1671 -0.24506 -0.16589 -0.2446 -0.16519 -0.24537 C -0.16346 -0.24723 -0.16007 -0.2517 -0.16007 -0.25155 C -0.15903 -0.25371 -0.15738 -0.25942 -0.15547 -0.25942 C -0.15434 -0.25942 -0.15382 -0.25741 -0.15278 -0.25633 C -0.14774 -0.24275 -0.15547 -0.26204 -0.14757 -0.24692 C -0.14497 -0.24213 -0.14314 -0.23611 -0.14071 -0.23133 C -0.13846 -0.22778 -0.1362 -0.22454 -0.13446 -0.22053 C -0.13247 -0.2159 -0.1316 -0.21312 -0.12934 -0.20957 C -0.1283 -0.20834 -0.12735 -0.20741 -0.12648 -0.20648 C -0.12552 -0.20155 -0.12596 -0.20139 -0.12387 -0.19707 C -0.12335 -0.19599 -0.12266 -0.19506 -0.12214 -0.19398 C -0.12144 -0.19244 -0.12101 -0.19074 -0.12031 -0.18935 C -0.1191 -0.18658 -0.11745 -0.18426 -0.11597 -0.18148 C -0.11528 -0.1801 -0.11511 -0.17824 -0.11424 -0.17685 C -0.11285 -0.17346 -0.11059 -0.17114 -0.10894 -0.16744 C -0.10833 -0.1659 -0.1079 -0.16405 -0.10721 -0.16281 C -0.10616 -0.16096 -0.10495 -0.15988 -0.10382 -0.15803 C -0.10235 -0.15571 -0.10148 -0.15278 -0.10035 -0.15031 C -0.09922 -0.14815 -0.09774 -0.1463 -0.09696 -0.14414 C -0.09583 -0.14213 -0.09523 -0.13966 -0.0941 -0.13781 C -0.09297 -0.13596 -0.09184 -0.13503 -0.09071 -0.13318 C -0.08976 -0.13179 -0.08958 -0.12979 -0.08898 -0.12855 C -0.0829 -0.11806 -0.08698 -0.13102 -0.08004 -0.11451 C -0.07821 -0.11034 -0.07708 -0.10571 -0.07483 -0.10201 C -0.07214 -0.09723 -0.06919 -0.09306 -0.06684 -0.08797 C -0.06537 -0.08488 -0.06398 -0.08148 -0.06241 -0.07855 C -0.06241 -0.0784 -0.05156 -0.05911 -0.04844 -0.05355 C -0.04722 -0.05155 -0.04592 -0.04969 -0.04488 -0.04738 C -0.0441 -0.04537 -0.04332 -0.04306 -0.04236 -0.04121 C -0.04123 -0.03935 -0.03993 -0.03797 -0.0388 -0.03642 C -0.03759 -0.03334 -0.03672 -0.02979 -0.03524 -0.02716 C -0.03099 -0.0196 -0.03637 -0.02871 -0.03099 -0.02084 C -0.03021 -0.01991 -0.02969 -0.01883 -0.02908 -0.01775 C -0.02761 -0.00973 -0.02934 -0.01574 -0.02561 -0.01003 C -0.02405 -0.00756 -0.02292 -0.00417 -0.02118 -0.00216 C -0.02031 -0.00108 -0.01936 -0.00031 -0.01858 0.00092 C -0.01858 0.00108 -0.0125 0.01173 -0.01155 0.01327 C -0.01068 0.01497 -0.00998 0.01682 -0.00894 0.01805 L -0.00634 0.02129 C -0.00182 0.01852 -0.00469 0.02145 -0.002 0.01188 C 0.00252 -0.00432 -0.00156 0.01188 0.00425 -0.00216 C 0.00564 -0.00556 0.00642 -0.00957 0.00764 -0.01312 C 0.00903 -0.01636 0.01085 -0.01914 0.01215 -0.02238 C 0.01345 -0.02593 0.01432 -0.02994 0.01562 -0.03334 C 0.02205 -0.05047 0.01632 -0.03118 0.02265 -0.05047 C 0.02352 -0.05355 0.02413 -0.05695 0.02526 -0.05988 C 0.0263 -0.06266 0.02769 -0.06497 0.02882 -0.0676 C 0.03003 -0.07068 0.03116 -0.07392 0.03229 -0.07701 C 0.03489 -0.09105 0.03281 -0.08241 0.03759 -0.09568 C 0.03837 -0.09831 0.03915 -0.10108 0.04019 -0.10355 C 0.04114 -0.10587 0.04271 -0.10741 0.04366 -0.10973 C 0.04566 -0.11466 0.04687 -0.12053 0.04896 -0.12531 C 0.05104 -0.1301 0.05338 -0.13426 0.05512 -0.13935 C 0.05599 -0.14198 0.05668 -0.14476 0.05764 -0.14723 C 0.05989 -0.15263 0.06206 -0.15803 0.06476 -0.16281 L 0.07969 -0.18935 C 0.08116 -0.19182 0.08264 -0.19414 0.08403 -0.19707 C 0.08776 -0.2054 0.09036 -0.21158 0.09548 -0.21898 L 0.10425 -0.23133 C 0.10538 -0.23303 0.10651 -0.23473 0.10764 -0.23611 L 0.11215 -0.24074 C 0.1138 -0.2446 0.1151 -0.24861 0.11736 -0.2517 C 0.11901 -0.25402 0.12092 -0.25587 0.12265 -0.25787 C 0.12352 -0.25895 0.12456 -0.25973 0.12526 -0.26096 C 0.12613 -0.2625 0.127 -0.26435 0.12795 -0.26574 C 0.12873 -0.26682 0.12977 -0.2676 0.13038 -0.26883 C 0.13238 -0.27176 0.13377 -0.27577 0.13576 -0.27824 C 0.13663 -0.27917 0.13767 -0.27994 0.13837 -0.28133 C 0.13976 -0.28364 0.14062 -0.28658 0.14175 -0.28905 C 0.14974 -0.30494 0.14175 -0.28843 0.148 -0.29846 C 0.14991 -0.30139 0.15338 -0.30772 0.15338 -0.30756 C 0.15929 -0.30247 0.15512 -0.30803 0.15859 -0.29692 C 0.1605 -0.2909 0.16328 -0.28596 0.16476 -0.27979 C 0.16562 -0.27608 0.16623 -0.27223 0.16736 -0.26883 C 0.16849 -0.26528 0.17048 -0.26281 0.17179 -0.25942 C 0.17361 -0.25448 0.17526 -0.24908 0.177 -0.24383 C 0.17795 -0.24121 0.1789 -0.23874 0.17969 -0.23611 C 0.18142 -0.22979 0.18246 -0.22284 0.18489 -0.21729 C 0.19002 -0.20618 0.19227 -0.20139 0.19722 -0.18611 C 0.19965 -0.17871 0.2013 -0.17269 0.20425 -0.1659 C 0.20564 -0.16266 0.20712 -0.15988 0.20859 -0.15648 C 0.21623 -0.13689 0.20772 -0.1534 0.21649 -0.13781 C 0.22118 -0.1213 0.21736 -0.13241 0.227 -0.11127 C 0.22795 -0.10926 0.22873 -0.1071 0.22969 -0.1051 C 0.23081 -0.10247 0.23203 -0.09985 0.23316 -0.09723 C 0.23411 -0.09522 0.23489 -0.09306 0.23585 -0.09105 C 0.23698 -0.08843 0.23811 -0.08581 0.23932 -0.08318 C 0.24045 -0.08071 0.24184 -0.07824 0.24279 -0.07547 C 0.25035 -0.05278 0.24071 -0.08087 0.24809 -0.06142 C 0.24904 -0.05895 0.24965 -0.05602 0.25069 -0.05355 C 0.2559 -0.04182 0.2526 -0.05309 0.25686 -0.04121 C 0.25755 -0.0392 0.25772 -0.03689 0.25859 -0.03488 C 0.26137 -0.02716 0.26206 -0.02886 0.26458 -0.01929 C 0.2671 -0.01111 0.26562 -0.01466 0.2691 -0.00834 C 0.27127 0.00277 0.26831 -0.01081 0.27257 0.00092 C 0.27309 0.00231 0.273 0.00432 0.27352 0.00555 C 0.27448 0.00802 0.27708 0.01188 0.27708 0.01203 C 0.27535 0.01373 0.2737 0.01527 0.27257 0.01805 C 0.2691 0.02685 0.27083 0.0233 0.2691 0.03055 C 0.26771 0.03688 0.26371 0.05463 0.2612 0.06157 C 0.25972 0.06605 0.25764 0.06975 0.25599 0.07423 C 0.25469 0.07777 0.25373 0.08163 0.25252 0.08518 C 0.25139 0.08811 0.25 0.09105 0.24896 0.09413 C 0.24809 0.09676 0.248 0.09984 0.24722 0.10231 C 0.24618 0.10555 0.2447 0.10833 0.24358 0.11157 C 0.24184 0.11666 0.24045 0.12222 0.23845 0.12716 C 0.23698 0.13086 0.23533 0.13426 0.23385 0.13811 C 0.23238 0.14321 0.23151 0.14892 0.22969 0.1537 C 0.22847 0.15694 0.22743 0.16003 0.22613 0.16311 C 0.22083 0.17592 0.22413 0.16589 0.2191 0.18024 C 0.21788 0.18379 0.21684 0.18781 0.21562 0.1912 C 0.21371 0.19614 0.20946 0.20524 0.20946 0.2054 C 0.2092 0.20679 0.20885 0.20848 0.20859 0.20987 C 0.20816 0.21157 0.20746 0.21311 0.20686 0.2145 C 0.2046 0.2199 0.20173 0.22453 0.19974 0.23009 C 0.19896 0.23271 0.198 0.23518 0.19722 0.23796 C 0.19679 0.2395 0.19679 0.2412 0.19635 0.24259 C 0.19557 0.2449 0.19444 0.24676 0.19349 0.24892 C 0.18672 0.26821 0.19349 0.25216 0.18672 0.26759 C 0.18472 0.27808 0.1875 0.26558 0.18212 0.27855 C 0.18177 0.27978 0.18194 0.28179 0.18142 0.28318 C 0.17977 0.28796 0.17812 0.29043 0.17613 0.29413 C 0.17561 0.29676 0.17517 0.29953 0.17439 0.30185 C 0.17283 0.30679 0.17022 0.31065 0.1691 0.31589 C 0.16719 0.32438 0.1671 0.32608 0.16389 0.33441 C 0.1605 0.34336 0.16337 0.33117 0.16033 0.34244 C 0.15998 0.34398 0.15989 0.34568 0.15937 0.34706 C 0.15859 0.35046 0.15512 0.35771 0.15425 0.35956 C 0.1539 0.36111 0.15373 0.36281 0.15338 0.36419 C 0.15295 0.36558 0.152 0.3662 0.15147 0.36744 C 0.15087 0.36882 0.15052 0.37068 0.14974 0.37206 C 0.14922 0.37315 0.14861 0.37407 0.148 0.37515 C 0.14366 0.38503 0.14878 0.37531 0.14462 0.38302 C 0.14375 0.3875 0.14384 0.38842 0.14175 0.39228 C 0.14088 0.3946 0.13932 0.39614 0.13837 0.39861 L 0.13489 0.40787 C 0.13437 0.40941 0.13351 0.4108 0.13316 0.41265 C 0.13038 0.42654 0.13472 0.40463 0.13038 0.42515 C 0.12986 0.42824 0.12873 0.43426 0.12873 0.43456 C 0.127 0.42978 0.12691 0.42886 0.12439 0.42515 C 0.12361 0.42392 0.12248 0.42315 0.12179 0.42191 C 0.12022 0.4196 0.11901 0.4162 0.11736 0.41419 C 0.11623 0.41281 0.11502 0.41219 0.11389 0.41111 C 0.11241 0.40956 0.11094 0.40802 0.10937 0.40632 C 0.10859 0.4054 0.10764 0.40401 0.10686 0.40308 C 0.10573 0.40216 0.10443 0.40139 0.10338 0.40015 C 0.09575 0.39213 0.10078 0.39552 0.09548 0.39228 C 0.09427 0.39074 0.09314 0.38904 0.09193 0.38765 C 0.08611 0.38086 0.08837 0.38487 0.08229 0.37669 C 0.08151 0.37592 0.08125 0.37438 0.08055 0.37361 C 0.07943 0.37237 0.07812 0.3716 0.077 0.37037 C 0.07613 0.3696 0.07526 0.36821 0.07439 0.36744 C 0.07361 0.36666 0.07239 0.36636 0.07179 0.36589 C 0.06884 0.36342 0.06588 0.36065 0.06302 0.35802 C 0.06111 0.35648 0.05911 0.35571 0.05764 0.35324 C 0.05712 0.35231 0.05668 0.35077 0.05599 0.35031 C 0.05477 0.34907 0.05364 0.34907 0.05243 0.34861 C 0.04609 0.34089 0.05408 0.35031 0.04627 0.34244 C 0.0454 0.34151 0.04462 0.34012 0.04366 0.33935 C 0.04262 0.33842 0.04132 0.33827 0.04019 0.33765 C 0.03889 0.33626 0.03793 0.33441 0.03663 0.33302 C 0.03585 0.33225 0.03489 0.33194 0.03403 0.33148 C 0.03281 0.33055 0.03177 0.32932 0.03055 0.32839 C 0.02969 0.32777 0.02864 0.32762 0.02786 0.32685 C 0.02161 0.32129 0.02943 0.32608 0.02179 0.32068 C 0.02005 0.31944 0.01805 0.31913 0.01649 0.31744 C 0.01502 0.31589 0.01363 0.31419 0.01215 0.31281 C 0.01128 0.31203 0.01033 0.31203 0.00937 0.31126 C 0.00851 0.31034 0.00781 0.30895 0.00686 0.30818 C 0.00538 0.30694 0.0039 0.30632 0.00243 0.30509 C 0.00156 0.30416 0.00078 0.30262 -0.00017 0.30185 C -0.00182 0.30061 -0.00373 0.29984 -0.00547 0.29876 L -0.00807 0.29722 C -0.00868 0.29614 -0.00912 0.29475 -0.00981 0.29413 C -0.01146 0.29259 -0.01511 0.29105 -0.01511 0.2912 C -0.01597 0.28935 -0.01667 0.28734 -0.01771 0.28626 C -0.01875 0.28518 -0.02023 0.28565 -0.02118 0.28472 C -0.02483 0.28148 -0.02821 0.27747 -0.03177 0.27376 L -0.03177 0.27392 C -0.03273 0.27222 -0.03333 0.27021 -0.03446 0.26913 C -0.03611 0.26759 -0.03967 0.26605 -0.03967 0.2662 C -0.04019 0.26497 -0.04071 0.26358 -0.04141 0.26296 C -0.04245 0.26188 -0.04375 0.26188 -0.04488 0.26142 C -0.04583 0.26095 -0.0467 0.26034 -0.04757 0.25972 C -0.05217 0.25154 -0.04792 0.25818 -0.05373 0.252 C -0.05547 0.25 -0.05721 0.24784 -0.05894 0.24583 C -0.05981 0.24475 -0.06059 0.24352 -0.06155 0.24259 C -0.06285 0.24166 -0.06398 0.24089 -0.06511 0.2395 C -0.07083 0.23225 -0.06467 0.23657 -0.07031 0.23333 C -0.07153 0.23179 -0.07257 0.22994 -0.07387 0.22855 C -0.08221 0.22037 -0.06971 0.23626 -0.08004 0.22392 C -0.0816 0.22206 -0.08299 0.2199 -0.08446 0.21774 C -0.08498 0.21666 -0.08559 0.21543 -0.0862 0.2145 C -0.09184 0.20818 -0.08785 0.21466 -0.09245 0.20833 C -0.09297 0.2074 -0.09358 0.20602 -0.0941 0.20524 C -0.09983 0.19938 -0.0941 0.21173 -0.10208 0.19737 C -0.10608 0.19012 -0.10321 0.19506 -0.10721 0.18966 C -0.10842 0.18811 -0.10946 0.18626 -0.11068 0.18487 C -0.11181 0.18364 -0.11311 0.18318 -0.11424 0.18179 C -0.11519 0.18055 -0.11589 0.17855 -0.11684 0.17716 C -0.12144 0.17083 -0.12083 0.17176 -0.12483 0.16929 C -0.12535 0.16836 -0.12596 0.16589 -0.12648 0.1662 C -0.12821 0.16697 -0.12847 0.17376 -0.12934 0.17561 C -0.12995 0.17747 -0.13108 0.1787 -0.13177 0.18024 C -0.13394 0.19197 -0.13073 0.17793 -0.13524 0.18811 C -0.13585 0.18935 -0.13568 0.19136 -0.1362 0.19274 C -0.13924 0.20231 -0.13906 0.1966 -0.14314 0.20679 C -0.1454 0.21203 -0.14705 0.21666 -0.15035 0.22083 C -0.15096 0.22176 -0.15208 0.22191 -0.15278 0.22237 C -0.15669 0.2358 -0.15226 0.22284 -0.15721 0.23179 C -0.16294 0.24182 -0.15669 0.23503 -0.16346 0.24105 C -0.16406 0.24259 -0.16458 0.24429 -0.16519 0.24583 C -0.16745 0.25046 -0.17031 0.25447 -0.17309 0.25818 C -0.17379 0.25941 -0.17483 0.26018 -0.17561 0.26142 C -0.17656 0.26281 -0.17769 0.26435 -0.17821 0.26605 C -0.17891 0.26744 -0.17934 0.26944 -0.18004 0.27068 C -0.18108 0.27222 -0.18247 0.27237 -0.18351 0.27376 C -0.18559 0.27654 -0.18681 0.28086 -0.18906 0.28318 C -0.19019 0.28472 -0.19193 0.28595 -0.19314 0.28781 C -0.19479 0.29012 -0.19601 0.29321 -0.19757 0.29568 C -0.19835 0.29691 -0.19939 0.29753 -0.20044 0.29876 C -0.20113 0.30015 -0.20208 0.302 -0.20278 0.30339 C -0.20443 0.30571 -0.20582 0.3074 -0.20721 0.30972 C -0.20842 0.31157 -0.20955 0.31404 -0.21068 0.31589 C -0.21181 0.31759 -0.21311 0.31882 -0.21424 0.32068 C -0.21545 0.32253 -0.21649 0.32484 -0.21771 0.32685 C -0.21884 0.32855 -0.22031 0.32947 -0.22144 0.33148 C -0.22778 0.34305 -0.22031 0.33348 -0.22656 0.34089 C -0.23064 0.35061 -0.2283 0.34506 -0.23455 0.35648 C -0.23524 0.35802 -0.2362 0.35972 -0.23698 0.36111 C -0.24106 0.36589 -0.23906 0.36296 -0.24314 0.37037 L -0.24592 0.37515 C -0.24705 0.37731 -0.24774 0.38055 -0.24931 0.38148 L -0.252 0.38302 C -0.25373 0.38765 -0.25382 0.38842 -0.25634 0.39228 C -0.25712 0.39336 -0.25825 0.39413 -0.25894 0.39552 C -0.26424 0.40355 -0.26024 0.40046 -0.26511 0.40308 C -0.2671 0.40864 -0.26719 0.40941 -0.27031 0.41419 C -0.27257 0.41744 -0.27535 0.4199 -0.27735 0.42345 C -0.27882 0.42608 -0.28012 0.42932 -0.28186 0.43132 L -0.28698 0.4375 C -0.28794 0.43842 -0.28898 0.43919 -0.28967 0.44074 C -0.29748 0.45432 -0.28412 0.43102 -0.2941 0.44691 C -0.30304 0.46111 -0.29592 0.45231 -0.30191 0.45941 C -0.30382 0.46944 -0.30122 0.45956 -0.30547 0.46543 C -0.31111 0.47345 -0.30321 0.46774 -0.30981 0.47191 C -0.31016 0.47345 -0.30998 0.47561 -0.31068 0.47654 C -0.31224 0.47839 -0.31441 0.47762 -0.31597 0.47963 C -0.31936 0.48364 -0.31762 0.48225 -0.32136 0.48426 C -0.32153 0.48256 -0.32188 0.48102 -0.32222 0.47963 C -0.32248 0.47762 -0.32248 0.47515 -0.32309 0.47345 C -0.32561 0.46527 -0.32873 0.45756 -0.33186 0.44984 C -0.33455 0.44321 -0.33386 0.44722 -0.33707 0.44228 C -0.33915 0.43873 -0.34097 0.43472 -0.34323 0.43132 C -0.35495 0.41358 -0.35321 0.41836 -0.36511 0.40308 C -0.3678 0.39984 -0.37023 0.39568 -0.37309 0.39228 C -0.38333 0.37947 -0.38672 0.37685 -0.39497 0.36589 C -0.39757 0.36219 -0.40026 0.35879 -0.40278 0.35494 C -0.4066 0.34907 -0.41007 0.34259 -0.41432 0.33765 C -0.41806 0.33318 -0.42596 0.32438 -0.4283 0.31898 C -0.43646 0.30077 -0.42604 0.32299 -0.43794 0.30185 C -0.44722 0.28534 -0.43585 0.30216 -0.44497 0.28781 C -0.44644 0.28565 -0.44792 0.28379 -0.44931 0.28163 C -0.4507 0.27963 -0.45156 0.27731 -0.45295 0.27546 C -0.45391 0.27361 -0.45521 0.27253 -0.45634 0.27068 C -0.4586 0.26728 -0.46042 0.26342 -0.46259 0.25972 C -0.46406 0.25725 -0.46571 0.25494 -0.46684 0.252 C -0.46945 0.24598 -0.46971 0.2446 -0.47309 0.2395 C -0.47422 0.23781 -0.47544 0.23673 -0.47656 0.23487 C -0.47856 0.23148 -0.47995 0.22747 -0.48195 0.22392 C -0.4862 0.21543 -0.48455 0.21944 -0.48967 0.21142 C -0.49445 0.20416 -0.49045 0.20972 -0.49419 0.20216 C -0.49853 0.19259 -0.49471 0.20169 -0.49931 0.19429 C -0.50156 0.19089 -0.50304 0.18626 -0.50556 0.18333 C -0.50634 0.1824 -0.50729 0.18148 -0.50807 0.18024 C -0.51441 0.17068 -0.51007 0.17392 -0.51511 0.17098 C -0.52318 0.18055 -0.51328 0.16821 -0.51953 0.17716 C -0.5204 0.17839 -0.52136 0.17901 -0.52214 0.18024 C -0.53021 0.19336 -0.52778 0.19274 -0.53715 0.2037 C -0.54054 0.20787 -0.54436 0.21126 -0.54757 0.2162 C -0.54939 0.21867 -0.55096 0.2216 -0.55295 0.22392 C -0.55538 0.22731 -0.55851 0.22932 -0.56077 0.23333 C -0.56129 0.23426 -0.56189 0.23549 -0.5625 0.23642 C -0.56563 0.24074 -0.56884 0.2449 -0.57214 0.24892 C -0.57327 0.25015 -0.57457 0.25061 -0.57561 0.252 C -0.577 0.2537 -0.57795 0.25632 -0.57917 0.25818 C -0.58082 0.26065 -0.58273 0.26219 -0.58438 0.2645 C -0.58507 0.26543 -0.5855 0.26666 -0.5862 0.26759 C -0.58759 0.26929 -0.58906 0.27068 -0.59054 0.27222 C -0.59557 0.27793 -0.60052 0.28379 -0.60547 0.28935 C -0.60695 0.29105 -0.60833 0.29274 -0.6099 0.29413 C -0.61389 0.29753 -0.61458 0.29799 -0.61858 0.30339 C -0.62196 0.30787 -0.62457 0.31419 -0.62839 0.31744 C -0.63004 0.31898 -0.63195 0.32037 -0.63351 0.32222 C -0.6342 0.32299 -0.63464 0.32438 -0.63533 0.32531 C -0.63672 0.32747 -0.6382 0.32978 -0.63976 0.33148 C -0.64132 0.33333 -0.64332 0.33441 -0.64497 0.33626 C -0.64644 0.33765 -0.64792 0.33919 -0.64931 0.34089 C -0.65556 0.3483 -0.65078 0.34506 -0.66077 0.35324 C -0.66181 0.35432 -0.66302 0.35432 -0.66432 0.35494 C -0.66632 0.3574 -0.6691 0.36065 -0.67136 0.36265 C -0.6809 0.37129 -0.67023 0.35972 -0.68004 0.37037 C -0.6809 0.37129 -0.68177 0.37253 -0.68273 0.37361 C -0.68498 0.37669 -0.68689 0.38132 -0.68976 0.38302 L -0.69228 0.38456 C -0.69913 0.39336 -0.69254 0.38549 -0.69931 0.39228 C -0.70035 0.39321 -0.70113 0.3946 -0.70191 0.39552 C -0.70278 0.39614 -0.70382 0.39614 -0.70469 0.39706 C -0.71363 0.40602 -0.7066 0.40123 -0.7125 0.40478 C -0.71337 0.40632 -0.71406 0.40833 -0.71511 0.40941 C -0.71589 0.41034 -0.71693 0.41018 -0.71771 0.41111 C -0.7191 0.41219 -0.72005 0.41419 -0.72127 0.41574 C -0.72292 0.4179 -0.72439 0.42083 -0.72639 0.42191 L -0.73169 0.42515 C -0.73229 0.42284 -0.73273 0.42083 -0.73342 0.41867 C -0.73394 0.41759 -0.73481 0.41697 -0.73524 0.41574 C -0.73568 0.41435 -0.73568 0.4125 -0.73611 0.41111 C -0.73663 0.40895 -0.73733 0.40694 -0.73785 0.40478 C -0.73854 0.40154 -0.7388 0.3983 -0.73958 0.39552 C -0.74002 0.39367 -0.7408 0.39244 -0.74132 0.39074 C -0.74202 0.38873 -0.74262 0.38673 -0.74306 0.38456 C -0.74375 0.38148 -0.74427 0.37824 -0.74488 0.37515 L -0.74662 0.36589 L -0.74748 0.36111 C -0.74774 0.35956 -0.748 0.35802 -0.74835 0.35648 C -0.74931 0.35231 -0.75026 0.3483 -0.75096 0.34398 C -0.7513 0.34182 -0.75156 0.33981 -0.75191 0.33765 C -0.75243 0.33441 -0.75304 0.33148 -0.75365 0.32839 L -0.75538 0.31898 C -0.75616 0.31497 -0.75669 0.31265 -0.75712 0.30818 C -0.75781 0.30185 -0.75842 0.29568 -0.75886 0.28935 C -0.75929 0.28318 -0.75938 0.277 -0.75972 0.27068 C -0.76033 0.26095 -0.76068 0.25802 -0.76155 0.24892 C -0.76181 0.23796 -0.76163 0.227 -0.76241 0.2162 C -0.7625 0.21435 -0.76372 0.21311 -0.76415 0.21142 C -0.76458 0.20941 -0.76467 0.20725 -0.76502 0.20524 C -0.76528 0.2037 -0.76554 0.202 -0.76589 0.20061 C -0.76649 0.19799 -0.76719 0.19537 -0.76762 0.19274 C -0.76823 0.18935 -0.7691 0.17855 -0.76945 0.17561 C -0.76962 0.17345 -0.77005 0.17145 -0.77031 0.16929 C -0.77066 0.1662 -0.77083 0.16311 -0.77118 0.16003 C -0.77144 0.15787 -0.77179 0.15586 -0.77205 0.1537 C -0.7724 0.15015 -0.77257 0.14645 -0.77292 0.1429 C -0.77318 0.14027 -0.77361 0.13765 -0.77379 0.13503 C -0.77526 0.11666 -0.7737 0.12623 -0.77552 0.11636 C -0.77648 0.09598 -0.77743 0.08919 -0.77465 0.06651 C -0.77439 0.06435 -0.77283 0.06342 -0.77205 0.06157 C -0.77136 0.06034 -0.77101 0.05848 -0.77031 0.0571 C -0.76919 0.05463 -0.76675 0.05077 -0.76675 0.05092 C -0.76589 0.04583 -0.76606 0.04583 -0.76415 0.04151 C -0.76363 0.04027 -0.76294 0.0395 -0.76241 0.03842 C -0.76172 0.03688 -0.76137 0.03503 -0.76068 0.03364 C -0.75929 0.03086 -0.75738 0.02901 -0.75625 0.02592 C -0.75564 0.02438 -0.75521 0.02268 -0.75452 0.02129 C -0.75373 0.0196 -0.75261 0.01836 -0.75191 0.01651 C -0.74748 0.00555 -0.75208 0.01481 -0.74922 0.00555 C -0.74818 0.00231 -0.74636 -0.00016 -0.74575 -0.00371 C -0.74514 -0.00679 -0.74497 -0.01034 -0.74401 -0.01312 C -0.7434 -0.01466 -0.7428 -0.01621 -0.74219 -0.01775 C -0.74054 -0.02192 -0.73854 -0.02593 -0.73698 -0.03025 C -0.73464 -0.03642 -0.7329 -0.04368 -0.72995 -0.04892 C -0.72248 -0.06219 -0.73073 -0.04707 -0.72205 -0.06451 C -0.72127 -0.06621 -0.72031 -0.0676 -0.71953 -0.06929 C -0.71858 -0.07114 -0.71788 -0.07346 -0.71693 -0.07547 C -0.71554 -0.07824 -0.7138 -0.0804 -0.7125 -0.08318 C -0.71129 -0.08581 -0.71024 -0.08858 -0.70894 -0.09105 C -0.70382 -0.1017 -0.70894 -0.09059 -0.70382 -0.09892 L -0.69497 -0.11451 C -0.69375 -0.11652 -0.69245 -0.11821 -0.69141 -0.12068 C -0.69089 -0.12223 -0.69054 -0.12408 -0.68976 -0.12531 C -0.68837 -0.12778 -0.68672 -0.12932 -0.68524 -0.13164 C -0.68377 -0.13411 -0.68273 -0.13735 -0.6809 -0.13935 C -0.68004 -0.14044 -0.67908 -0.14121 -0.6783 -0.14244 C -0.67648 -0.14537 -0.67474 -0.14877 -0.673 -0.15185 C -0.67214 -0.1534 -0.6711 -0.15463 -0.6704 -0.15648 C -0.66979 -0.15803 -0.66927 -0.15973 -0.66866 -0.16127 C -0.66241 -0.17439 -0.66788 -0.16235 -0.6625 -0.17053 C -0.66094 -0.173 -0.65964 -0.17577 -0.65807 -0.1784 C -0.65747 -0.17948 -0.65703 -0.18071 -0.65634 -0.18148 C -0.65026 -0.18858 -0.65304 -0.18658 -0.64844 -0.18935 C -0.6467 -0.18827 -0.64445 -0.18843 -0.64314 -0.18611 C -0.64158 -0.18334 -0.64106 -0.18195 -0.63889 -0.17994 C -0.63794 -0.17917 -0.63707 -0.17886 -0.6362 -0.1784 C -0.63559 -0.17732 -0.63507 -0.17608 -0.63438 -0.17531 C -0.63238 -0.17238 -0.62778 -0.1679 -0.6257 -0.16435 C -0.623 -0.15988 -0.62083 -0.15402 -0.61771 -0.15031 C -0.61589 -0.148 -0.61346 -0.14522 -0.61163 -0.14244 C -0.61033 -0.14059 -0.6092 -0.13843 -0.60807 -0.13627 C -0.60747 -0.13488 -0.60721 -0.13287 -0.60634 -0.13164 C -0.60521 -0.12963 -0.60165 -0.12562 -0.60026 -0.12377 C -0.59184 -0.10386 -0.60538 -0.13442 -0.59228 -0.11127 C -0.59115 -0.10926 -0.59002 -0.10695 -0.58889 -0.1051 C -0.58707 -0.10232 -0.58464 -0.09969 -0.58264 -0.09723 C -0.58177 -0.09522 -0.58108 -0.09306 -0.58004 -0.09105 C -0.57804 -0.08704 -0.57535 -0.08318 -0.573 -0.0801 C -0.56814 -0.07377 -0.57266 -0.0804 -0.56684 -0.07392 C -0.56033 -0.06667 -0.56632 -0.07161 -0.55894 -0.06142 C -0.5579 -0.06003 -0.5566 -0.05957 -0.55547 -0.05834 C -0.55547 -0.05818 -0.54896 -0.05047 -0.54757 -0.04892 C -0.5467 -0.04784 -0.54583 -0.04676 -0.54497 -0.04584 C -0.54349 -0.04429 -0.54202 -0.0426 -0.54054 -0.04121 C -0.53941 -0.03997 -0.53811 -0.0392 -0.53715 -0.03797 C -0.53577 -0.03673 -0.5349 -0.03457 -0.53351 -0.03334 C -0.53273 -0.03256 -0.53177 -0.03256 -0.5309 -0.03179 C -0.52908 -0.02994 -0.52743 -0.02763 -0.52561 -0.02562 C -0.52422 -0.02392 -0.52266 -0.02284 -0.52127 -0.02084 C -0.51615 -0.01358 -0.51866 -0.01574 -0.51424 -0.01312 C -0.51294 -0.01096 -0.51129 -0.00895 -0.50981 -0.00679 C -0.5092 -0.00587 -0.50877 -0.00448 -0.50807 -0.00371 C -0.5059 -0.00124 -0.50434 -0.00047 -0.50191 0.00092 C -0.49757 0.00895 -0.50408 -0.00201 -0.49583 0.00725 C -0.49479 0.00833 -0.49419 0.01065 -0.49332 0.01188 C -0.49245 0.01281 -0.49141 0.01281 -0.49054 0.01327 C -0.48932 0.01435 -0.48828 0.01574 -0.48707 0.01651 C -0.48533 0.01774 -0.48195 0.0196 -0.48195 0.01975 C -0.47908 0.00015 -0.48255 0.02438 -0.48004 0.00879 C -0.47969 0.00663 -0.47969 0.00447 -0.47917 0.00247 C -0.47821 -0.00077 -0.47682 -0.00371 -0.4757 -0.00679 C -0.47491 -0.0088 -0.47457 -0.01096 -0.47396 -0.01312 C -0.4737 -0.01513 -0.4737 -0.01744 -0.47309 -0.01929 C -0.47205 -0.02269 -0.46945 -0.02871 -0.46945 -0.02855 C -0.46797 -0.03966 -0.46971 -0.03056 -0.46597 -0.04121 C -0.46528 -0.04306 -0.46485 -0.04522 -0.46432 -0.04738 C -0.46406 -0.04892 -0.4638 -0.05062 -0.46346 -0.05201 C -0.46259 -0.05432 -0.46146 -0.05602 -0.46068 -0.05834 C -0.45946 -0.06235 -0.45868 -0.06698 -0.45721 -0.07084 C -0.4566 -0.07238 -0.45608 -0.07377 -0.45547 -0.07547 C -0.45495 -0.07747 -0.45434 -0.07963 -0.45382 -0.08164 C -0.45243 -0.08581 -0.45035 -0.09213 -0.44844 -0.09568 C -0.44618 -0.1 -0.44332 -0.10324 -0.44158 -0.10818 C -0.43932 -0.11405 -0.43932 -0.1142 -0.4362 -0.12068 C -0.43559 -0.12176 -0.43507 -0.12253 -0.43446 -0.12377 C -0.43368 -0.12577 -0.43333 -0.12809 -0.43273 -0.1301 C -0.4316 -0.13287 -0.43047 -0.13534 -0.42917 -0.13781 C -0.4283 -0.13951 -0.42735 -0.14074 -0.42648 -0.14244 C -0.42596 -0.14445 -0.4257 -0.14692 -0.42483 -0.14877 C -0.42405 -0.15047 -0.42292 -0.1517 -0.42222 -0.1534 C -0.42083 -0.15633 -0.42014 -0.16019 -0.41858 -0.16281 C -0.41658 -0.16636 -0.41406 -0.16945 -0.41259 -0.17377 C -0.40816 -0.18519 -0.41311 -0.17253 -0.40894 -0.18148 C -0.40807 -0.18349 -0.40729 -0.18581 -0.40634 -0.18766 C -0.40434 -0.19152 -0.40226 -0.19506 -0.40017 -0.19861 L -0.39228 -0.21266 C -0.39141 -0.2142 -0.39045 -0.21559 -0.38967 -0.21729 C -0.3888 -0.21945 -0.38802 -0.22161 -0.38707 -0.22361 C -0.38594 -0.22577 -0.38472 -0.22778 -0.3836 -0.22979 L -0.37735 -0.24074 L -0.37474 -0.24537 C -0.37396 -0.24692 -0.37318 -0.24892 -0.37222 -0.25016 C -0.37127 -0.25108 -0.37023 -0.25185 -0.36945 -0.25324 C -0.36294 -0.26482 -0.3704 -0.25525 -0.36424 -0.2625 C -0.36372 -0.2642 -0.36328 -0.26837 -0.36259 -0.26729 C -0.36103 -0.26528 -0.36129 -0.26096 -0.36068 -0.25787 C -0.36042 -0.25633 -0.36016 -0.25479 -0.35981 -0.25324 C -0.35929 -0.25062 -0.3586 -0.24815 -0.35807 -0.24537 C -0.35773 -0.24337 -0.35773 -0.24121 -0.35721 -0.2392 C -0.35677 -0.23704 -0.35599 -0.23503 -0.35547 -0.23287 C -0.35391 -0.2267 -0.35304 -0.22006 -0.35104 -0.2142 C -0.35017 -0.21158 -0.34922 -0.20911 -0.34844 -0.20648 C -0.34722 -0.20232 -0.34636 -0.198 -0.34497 -0.19398 C -0.3441 -0.19136 -0.34297 -0.18889 -0.34228 -0.18611 C -0.34149 -0.18318 -0.34123 -0.17994 -0.34054 -0.17685 C -0.3388 -0.16929 -0.33837 -0.17068 -0.33611 -0.16281 C -0.33281 -0.15093 -0.33898 -0.16698 -0.33273 -0.15185 C -0.33073 -0.14121 -0.33342 -0.15417 -0.32917 -0.1409 C -0.32873 -0.13951 -0.32873 -0.13781 -0.32821 -0.13627 C -0.32761 -0.13349 -0.3263 -0.13118 -0.32561 -0.12855 C -0.32483 -0.12547 -0.32483 -0.12192 -0.32387 -0.11914 C -0.32309 -0.11652 -0.32196 -0.11405 -0.32136 -0.11127 C -0.32083 -0.10988 -0.32075 -0.10818 -0.32049 -0.10664 C -0.31997 -0.10494 -0.3191 -0.10371 -0.31858 -0.10201 C -0.31563 -0.09136 -0.32057 -0.10402 -0.31597 -0.09105 C -0.31519 -0.08889 -0.31424 -0.08704 -0.31337 -0.08488 C -0.31267 -0.08287 -0.31224 -0.08056 -0.31155 -0.07855 C -0.31111 -0.07701 -0.31042 -0.07547 -0.30981 -0.07392 C -0.30825 -0.0625 -0.31024 -0.07238 -0.30547 -0.06142 C -0.29835 -0.04506 -0.30599 -0.05926 -0.30104 -0.05047 C -0.29974 -0.04553 -0.29792 -0.03874 -0.29583 -0.03488 L -0.2941 -0.03179 C -0.29375 -0.03025 -0.29366 -0.02855 -0.29323 -0.02716 C -0.29271 -0.02593 -0.29175 -0.02531 -0.29149 -0.02408 C -0.29054 -0.02099 -0.29037 -0.01775 -0.28967 -0.01466 L -0.2888 -0.01003 C -0.28785 -0.00479 -0.28794 -0.00695 -0.28794 -0.00371 L -0.29323 -0.00371 Z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6" dur="40000" fill="hold"/>
                                        <p:tgtEl>
                                          <p:spTgt spid="4"/>
                                        </p:tgtEl>
                                        <p:attrNameLst>
                                          <p:attrName>ppt_x</p:attrName>
                                          <p:attrName>ppt_y</p:attrName>
                                        </p:attrNameLst>
                                      </p:cBhvr>
                                      <p:rCtr x="4349" y="91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F93D0E-F483-42E8-8274-CC124AA07B71}"/>
              </a:ext>
            </a:extLst>
          </p:cNvPr>
          <p:cNvSpPr/>
          <p:nvPr/>
        </p:nvSpPr>
        <p:spPr>
          <a:xfrm>
            <a:off x="10629900" y="0"/>
            <a:ext cx="7658100" cy="10287000"/>
          </a:xfrm>
          <a:prstGeom prst="rect">
            <a:avLst/>
          </a:prstGeom>
          <a:solidFill>
            <a:srgbClr val="DFCCB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picture containing text, map&#10;&#10;Description automatically generated">
            <a:extLst>
              <a:ext uri="{FF2B5EF4-FFF2-40B4-BE49-F238E27FC236}">
                <a16:creationId xmlns:a16="http://schemas.microsoft.com/office/drawing/2014/main" id="{82884859-7E65-4964-B25B-8AF02ECB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47857" cy="10287000"/>
          </a:xfrm>
          <a:prstGeom prst="rect">
            <a:avLst/>
          </a:prstGeom>
        </p:spPr>
      </p:pic>
      <p:sp>
        <p:nvSpPr>
          <p:cNvPr id="18" name="Circle: Hollow 17">
            <a:extLst>
              <a:ext uri="{FF2B5EF4-FFF2-40B4-BE49-F238E27FC236}">
                <a16:creationId xmlns:a16="http://schemas.microsoft.com/office/drawing/2014/main" id="{2305C1EF-E677-4A3C-9CAD-98B724E3A6F1}"/>
              </a:ext>
            </a:extLst>
          </p:cNvPr>
          <p:cNvSpPr/>
          <p:nvPr/>
        </p:nvSpPr>
        <p:spPr>
          <a:xfrm>
            <a:off x="5486400" y="3924300"/>
            <a:ext cx="1676400" cy="1676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Circle: Hollow 19">
            <a:extLst>
              <a:ext uri="{FF2B5EF4-FFF2-40B4-BE49-F238E27FC236}">
                <a16:creationId xmlns:a16="http://schemas.microsoft.com/office/drawing/2014/main" id="{E56AC23A-A9C9-4286-95EA-0B8C159DAF3E}"/>
              </a:ext>
            </a:extLst>
          </p:cNvPr>
          <p:cNvSpPr/>
          <p:nvPr/>
        </p:nvSpPr>
        <p:spPr>
          <a:xfrm>
            <a:off x="5486400" y="8877300"/>
            <a:ext cx="1371600" cy="1295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Callout: Bent Line 20">
            <a:extLst>
              <a:ext uri="{FF2B5EF4-FFF2-40B4-BE49-F238E27FC236}">
                <a16:creationId xmlns:a16="http://schemas.microsoft.com/office/drawing/2014/main" id="{345D5814-F7E0-480F-8873-4800FE3DDD92}"/>
              </a:ext>
            </a:extLst>
          </p:cNvPr>
          <p:cNvSpPr/>
          <p:nvPr/>
        </p:nvSpPr>
        <p:spPr>
          <a:xfrm>
            <a:off x="7437658" y="1959577"/>
            <a:ext cx="2971800" cy="1828800"/>
          </a:xfrm>
          <a:prstGeom prst="borderCallout2">
            <a:avLst/>
          </a:prstGeom>
          <a:solidFill>
            <a:srgbClr val="FBFDF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245DE2F4-63E7-4B31-8EBD-19E5E95C4968}"/>
              </a:ext>
            </a:extLst>
          </p:cNvPr>
          <p:cNvSpPr txBox="1"/>
          <p:nvPr/>
        </p:nvSpPr>
        <p:spPr>
          <a:xfrm>
            <a:off x="7704358" y="2335368"/>
            <a:ext cx="24384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Hoàng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23" name="Callout: Bent Line 22">
            <a:extLst>
              <a:ext uri="{FF2B5EF4-FFF2-40B4-BE49-F238E27FC236}">
                <a16:creationId xmlns:a16="http://schemas.microsoft.com/office/drawing/2014/main" id="{6E4A89A7-87D7-4B2E-9D99-B91B15B8BE3C}"/>
              </a:ext>
            </a:extLst>
          </p:cNvPr>
          <p:cNvSpPr/>
          <p:nvPr/>
        </p:nvSpPr>
        <p:spPr>
          <a:xfrm>
            <a:off x="7522029" y="7286187"/>
            <a:ext cx="3031671" cy="1447800"/>
          </a:xfrm>
          <a:prstGeom prst="borderCallout2">
            <a:avLst/>
          </a:prstGeom>
          <a:solidFill>
            <a:srgbClr val="FBFDF4"/>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94F6EB3A-2A37-45E1-BA61-E28A3C6570C0}"/>
              </a:ext>
            </a:extLst>
          </p:cNvPr>
          <p:cNvSpPr txBox="1"/>
          <p:nvPr/>
        </p:nvSpPr>
        <p:spPr>
          <a:xfrm>
            <a:off x="7859732" y="7440076"/>
            <a:ext cx="22098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Tr</a:t>
            </a:r>
            <a:r>
              <a:rPr kumimoji="0" lang="vi-VN"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ờng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30" name="Flowchart: Connector 29">
            <a:extLst>
              <a:ext uri="{FF2B5EF4-FFF2-40B4-BE49-F238E27FC236}">
                <a16:creationId xmlns:a16="http://schemas.microsoft.com/office/drawing/2014/main" id="{E48574B6-E572-42EE-80A8-D96ED0740114}"/>
              </a:ext>
            </a:extLst>
          </p:cNvPr>
          <p:cNvSpPr/>
          <p:nvPr/>
        </p:nvSpPr>
        <p:spPr>
          <a:xfrm>
            <a:off x="14491269" y="290454"/>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id="{708DAB22-D349-421A-87E8-DCFE3D456546}"/>
              </a:ext>
            </a:extLst>
          </p:cNvPr>
          <p:cNvCxnSpPr>
            <a:cxnSpLocks/>
          </p:cNvCxnSpPr>
          <p:nvPr/>
        </p:nvCxnSpPr>
        <p:spPr>
          <a:xfrm>
            <a:off x="11541065" y="94330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A49A807-3ED8-4D1A-82E3-F98D346CC0E1}"/>
              </a:ext>
            </a:extLst>
          </p:cNvPr>
          <p:cNvSpPr txBox="1"/>
          <p:nvPr/>
        </p:nvSpPr>
        <p:spPr>
          <a:xfrm>
            <a:off x="12096529" y="395110"/>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1974</a:t>
            </a:r>
          </a:p>
        </p:txBody>
      </p:sp>
      <p:sp>
        <p:nvSpPr>
          <p:cNvPr id="35" name="TextBox 34">
            <a:extLst>
              <a:ext uri="{FF2B5EF4-FFF2-40B4-BE49-F238E27FC236}">
                <a16:creationId xmlns:a16="http://schemas.microsoft.com/office/drawing/2014/main" id="{1D53B57A-14D0-4203-9326-33E24ABD5421}"/>
              </a:ext>
            </a:extLst>
          </p:cNvPr>
          <p:cNvSpPr txBox="1"/>
          <p:nvPr/>
        </p:nvSpPr>
        <p:spPr>
          <a:xfrm>
            <a:off x="11582406" y="1019507"/>
            <a:ext cx="3124193"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Quốc</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chiếm</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37" name="Flowchart: Connector 36">
            <a:extLst>
              <a:ext uri="{FF2B5EF4-FFF2-40B4-BE49-F238E27FC236}">
                <a16:creationId xmlns:a16="http://schemas.microsoft.com/office/drawing/2014/main" id="{7F4E9867-4BA7-4F13-89F9-BD0C1995A63F}"/>
              </a:ext>
            </a:extLst>
          </p:cNvPr>
          <p:cNvSpPr/>
          <p:nvPr/>
        </p:nvSpPr>
        <p:spPr>
          <a:xfrm>
            <a:off x="11430006" y="86710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Connector 39">
            <a:extLst>
              <a:ext uri="{FF2B5EF4-FFF2-40B4-BE49-F238E27FC236}">
                <a16:creationId xmlns:a16="http://schemas.microsoft.com/office/drawing/2014/main" id="{FC17AFB6-20EF-4838-8C18-9895B47215B9}"/>
              </a:ext>
            </a:extLst>
          </p:cNvPr>
          <p:cNvCxnSpPr>
            <a:cxnSpLocks/>
          </p:cNvCxnSpPr>
          <p:nvPr/>
        </p:nvCxnSpPr>
        <p:spPr>
          <a:xfrm>
            <a:off x="14582087" y="237343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92BC124-8E21-49A2-8BA9-BFE8EAA07831}"/>
              </a:ext>
            </a:extLst>
          </p:cNvPr>
          <p:cNvSpPr txBox="1"/>
          <p:nvPr/>
        </p:nvSpPr>
        <p:spPr>
          <a:xfrm>
            <a:off x="15158130" y="181604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sp>
        <p:nvSpPr>
          <p:cNvPr id="42" name="TextBox 41">
            <a:extLst>
              <a:ext uri="{FF2B5EF4-FFF2-40B4-BE49-F238E27FC236}">
                <a16:creationId xmlns:a16="http://schemas.microsoft.com/office/drawing/2014/main" id="{5D8CA48E-AC6F-4FE0-83F2-AC4F2CB02024}"/>
              </a:ext>
            </a:extLst>
          </p:cNvPr>
          <p:cNvSpPr txBox="1"/>
          <p:nvPr/>
        </p:nvSpPr>
        <p:spPr>
          <a:xfrm>
            <a:off x="14582087" y="2449637"/>
            <a:ext cx="312419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Nam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tuyên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chủ</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quyền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với</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2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và</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Tr</a:t>
            </a:r>
            <a:r>
              <a:rPr kumimoji="0" lang="vi-VN" sz="28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ờng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43" name="Flowchart: Connector 42">
            <a:extLst>
              <a:ext uri="{FF2B5EF4-FFF2-40B4-BE49-F238E27FC236}">
                <a16:creationId xmlns:a16="http://schemas.microsoft.com/office/drawing/2014/main" id="{5885ADA0-9D58-4099-866D-485192792C84}"/>
              </a:ext>
            </a:extLst>
          </p:cNvPr>
          <p:cNvSpPr/>
          <p:nvPr/>
        </p:nvSpPr>
        <p:spPr>
          <a:xfrm>
            <a:off x="17615800" y="229723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 name="Straight Connector 43">
            <a:extLst>
              <a:ext uri="{FF2B5EF4-FFF2-40B4-BE49-F238E27FC236}">
                <a16:creationId xmlns:a16="http://schemas.microsoft.com/office/drawing/2014/main" id="{5CB9C6E5-3B71-451D-9A8A-7120784885A9}"/>
              </a:ext>
            </a:extLst>
          </p:cNvPr>
          <p:cNvCxnSpPr>
            <a:cxnSpLocks/>
          </p:cNvCxnSpPr>
          <p:nvPr/>
        </p:nvCxnSpPr>
        <p:spPr>
          <a:xfrm>
            <a:off x="11533757" y="651227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BD7B91B-7C04-48E8-BBF4-8DF804D9A713}"/>
              </a:ext>
            </a:extLst>
          </p:cNvPr>
          <p:cNvSpPr txBox="1"/>
          <p:nvPr/>
        </p:nvSpPr>
        <p:spPr>
          <a:xfrm>
            <a:off x="11991065" y="5927676"/>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15/3/1979</a:t>
            </a:r>
          </a:p>
        </p:txBody>
      </p:sp>
      <p:sp>
        <p:nvSpPr>
          <p:cNvPr id="46" name="TextBox 45">
            <a:extLst>
              <a:ext uri="{FF2B5EF4-FFF2-40B4-BE49-F238E27FC236}">
                <a16:creationId xmlns:a16="http://schemas.microsoft.com/office/drawing/2014/main" id="{D118CD38-97AC-4A4D-8945-1AC3DA770E38}"/>
              </a:ext>
            </a:extLst>
          </p:cNvPr>
          <p:cNvSpPr txBox="1"/>
          <p:nvPr/>
        </p:nvSpPr>
        <p:spPr>
          <a:xfrm>
            <a:off x="11544305" y="6593690"/>
            <a:ext cx="3124193" cy="138499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Công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Bị</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vong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lục</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giới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47" name="Flowchart: Connector 46">
            <a:extLst>
              <a:ext uri="{FF2B5EF4-FFF2-40B4-BE49-F238E27FC236}">
                <a16:creationId xmlns:a16="http://schemas.microsoft.com/office/drawing/2014/main" id="{2A91ED25-F0AD-4854-AD29-1CF3D93E8248}"/>
              </a:ext>
            </a:extLst>
          </p:cNvPr>
          <p:cNvSpPr/>
          <p:nvPr/>
        </p:nvSpPr>
        <p:spPr>
          <a:xfrm>
            <a:off x="11368082" y="643625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9" name="Straight Connector 48">
            <a:extLst>
              <a:ext uri="{FF2B5EF4-FFF2-40B4-BE49-F238E27FC236}">
                <a16:creationId xmlns:a16="http://schemas.microsoft.com/office/drawing/2014/main" id="{B665CDC6-BA77-4B10-9A36-C94648A503C4}"/>
              </a:ext>
            </a:extLst>
          </p:cNvPr>
          <p:cNvCxnSpPr>
            <a:cxnSpLocks/>
          </p:cNvCxnSpPr>
          <p:nvPr/>
        </p:nvCxnSpPr>
        <p:spPr>
          <a:xfrm>
            <a:off x="14596366" y="837553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A3A83DA-4AC9-4CDC-B987-F11CE8BA3533}"/>
              </a:ext>
            </a:extLst>
          </p:cNvPr>
          <p:cNvSpPr txBox="1"/>
          <p:nvPr/>
        </p:nvSpPr>
        <p:spPr>
          <a:xfrm>
            <a:off x="15115258" y="779075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28/9/1979</a:t>
            </a:r>
          </a:p>
        </p:txBody>
      </p:sp>
      <p:sp>
        <p:nvSpPr>
          <p:cNvPr id="51" name="TextBox 50">
            <a:extLst>
              <a:ext uri="{FF2B5EF4-FFF2-40B4-BE49-F238E27FC236}">
                <a16:creationId xmlns:a16="http://schemas.microsoft.com/office/drawing/2014/main" id="{DC806756-90F3-45E7-AC0F-14A9D8BC0F56}"/>
              </a:ext>
            </a:extLst>
          </p:cNvPr>
          <p:cNvSpPr txBox="1"/>
          <p:nvPr/>
        </p:nvSpPr>
        <p:spPr>
          <a:xfrm>
            <a:off x="14706599" y="8457415"/>
            <a:ext cx="3124193" cy="1384995"/>
          </a:xfrm>
          <a:prstGeom prst="rect">
            <a:avLst/>
          </a:prstGeom>
          <a:noFill/>
        </p:spPr>
        <p:txBody>
          <a:bodyPr wrap="square" rtlCol="0">
            <a:spAutoFit/>
          </a:bodyPr>
          <a:lstStyle/>
          <a:p>
            <a:r>
              <a:rPr lang="en-US" sz="2800" dirty="0" err="1">
                <a:solidFill>
                  <a:schemeClr val="accent6">
                    <a:lumMod val="50000"/>
                  </a:schemeClr>
                </a:solidFill>
                <a:latin typeface="Oswald" pitchFamily="2" charset="0"/>
              </a:rPr>
              <a:t>Bộ</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Ngoại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giao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Việt</a:t>
            </a:r>
            <a:r>
              <a:rPr lang="en-US" sz="2800" dirty="0">
                <a:solidFill>
                  <a:schemeClr val="accent6">
                    <a:lumMod val="50000"/>
                  </a:schemeClr>
                </a:solidFill>
                <a:latin typeface="Oswald" pitchFamily="2" charset="0"/>
              </a:rPr>
              <a:t> Nam </a:t>
            </a:r>
            <a:r>
              <a:rPr lang="en-US" sz="2800" dirty="0" err="1">
                <a:solidFill>
                  <a:schemeClr val="accent6">
                    <a:lumMod val="50000"/>
                  </a:schemeClr>
                </a:solidFill>
                <a:latin typeface="Oswald" pitchFamily="2" charset="0"/>
              </a:rPr>
              <a:t>công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bố</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Sách</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trắng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quốc</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phòng</a:t>
            </a:r>
            <a:endParaRPr lang="en-US" sz="2800" dirty="0">
              <a:solidFill>
                <a:schemeClr val="accent6">
                  <a:lumMod val="50000"/>
                </a:schemeClr>
              </a:solidFill>
              <a:latin typeface="Oswald" pitchFamily="2" charset="0"/>
            </a:endParaRPr>
          </a:p>
        </p:txBody>
      </p:sp>
      <p:sp>
        <p:nvSpPr>
          <p:cNvPr id="52" name="Flowchart: Connector 51">
            <a:extLst>
              <a:ext uri="{FF2B5EF4-FFF2-40B4-BE49-F238E27FC236}">
                <a16:creationId xmlns:a16="http://schemas.microsoft.com/office/drawing/2014/main" id="{71F90A4D-63A3-4E3D-80AF-7F6AD1365013}"/>
              </a:ext>
            </a:extLst>
          </p:cNvPr>
          <p:cNvSpPr/>
          <p:nvPr/>
        </p:nvSpPr>
        <p:spPr>
          <a:xfrm>
            <a:off x="17553878" y="830501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Flowchart: Connector 53">
            <a:extLst>
              <a:ext uri="{FF2B5EF4-FFF2-40B4-BE49-F238E27FC236}">
                <a16:creationId xmlns:a16="http://schemas.microsoft.com/office/drawing/2014/main" id="{5773A07F-9D66-4CCF-A9DC-D01977BD4F6E}"/>
              </a:ext>
            </a:extLst>
          </p:cNvPr>
          <p:cNvSpPr/>
          <p:nvPr/>
        </p:nvSpPr>
        <p:spPr>
          <a:xfrm>
            <a:off x="14512644" y="1001629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D929B9B4-4230-4B41-BC45-6823509B97EB}"/>
              </a:ext>
            </a:extLst>
          </p:cNvPr>
          <p:cNvCxnSpPr>
            <a:cxnSpLocks/>
          </p:cNvCxnSpPr>
          <p:nvPr/>
        </p:nvCxnSpPr>
        <p:spPr>
          <a:xfrm>
            <a:off x="14567470" y="391061"/>
            <a:ext cx="14617" cy="152424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5A698D0-3DE3-4B40-856C-92C2B4A49D55}"/>
              </a:ext>
            </a:extLst>
          </p:cNvPr>
          <p:cNvCxnSpPr>
            <a:cxnSpLocks/>
          </p:cNvCxnSpPr>
          <p:nvPr/>
        </p:nvCxnSpPr>
        <p:spPr>
          <a:xfrm>
            <a:off x="14582087" y="1866900"/>
            <a:ext cx="0" cy="235021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604E14-5698-41CA-9784-5C4507D3C027}"/>
              </a:ext>
            </a:extLst>
          </p:cNvPr>
          <p:cNvCxnSpPr>
            <a:cxnSpLocks/>
          </p:cNvCxnSpPr>
          <p:nvPr/>
        </p:nvCxnSpPr>
        <p:spPr>
          <a:xfrm>
            <a:off x="14582087" y="4117627"/>
            <a:ext cx="0" cy="426358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6F0DDA-6995-4419-A1A5-381C91DF4CE6}"/>
              </a:ext>
            </a:extLst>
          </p:cNvPr>
          <p:cNvCxnSpPr>
            <a:cxnSpLocks/>
          </p:cNvCxnSpPr>
          <p:nvPr/>
        </p:nvCxnSpPr>
        <p:spPr>
          <a:xfrm>
            <a:off x="14581299" y="8322476"/>
            <a:ext cx="7546" cy="171384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500"/>
                                        <p:tgtEl>
                                          <p:spTgt spid="8"/>
                                        </p:tgtEl>
                                      </p:cBhvr>
                                    </p:animEffect>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250" fill="hold"/>
                                        <p:tgtEl>
                                          <p:spTgt spid="37"/>
                                        </p:tgtEl>
                                        <p:attrNameLst>
                                          <p:attrName>ppt_w</p:attrName>
                                        </p:attrNameLst>
                                      </p:cBhvr>
                                      <p:tavLst>
                                        <p:tav tm="0">
                                          <p:val>
                                            <p:fltVal val="0"/>
                                          </p:val>
                                        </p:tav>
                                        <p:tav tm="100000">
                                          <p:val>
                                            <p:strVal val="#ppt_w"/>
                                          </p:val>
                                        </p:tav>
                                      </p:tavLst>
                                    </p:anim>
                                    <p:anim calcmode="lin" valueType="num">
                                      <p:cBhvr>
                                        <p:cTn id="53" dur="250" fill="hold"/>
                                        <p:tgtEl>
                                          <p:spTgt spid="37"/>
                                        </p:tgtEl>
                                        <p:attrNameLst>
                                          <p:attrName>ppt_h</p:attrName>
                                        </p:attrNameLst>
                                      </p:cBhvr>
                                      <p:tavLst>
                                        <p:tav tm="0">
                                          <p:val>
                                            <p:fltVal val="0"/>
                                          </p:val>
                                        </p:tav>
                                        <p:tav tm="100000">
                                          <p:val>
                                            <p:strVal val="#ppt_h"/>
                                          </p:val>
                                        </p:tav>
                                      </p:tavLst>
                                    </p:anim>
                                    <p:animEffect transition="in" filter="fade">
                                      <p:cBhvr>
                                        <p:cTn id="54" dur="250"/>
                                        <p:tgtEl>
                                          <p:spTgt spid="37"/>
                                        </p:tgtEl>
                                      </p:cBhvr>
                                    </p:animEffect>
                                  </p:childTnLst>
                                </p:cTn>
                              </p:par>
                            </p:childTnLst>
                          </p:cTn>
                        </p:par>
                        <p:par>
                          <p:cTn id="55" fill="hold">
                            <p:stCondLst>
                              <p:cond delay="1750"/>
                            </p:stCondLst>
                            <p:childTnLst>
                              <p:par>
                                <p:cTn id="56" presetID="47" presetClass="entr" presetSubtype="0"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strVal val="#ppt_x"/>
                                          </p:val>
                                        </p:tav>
                                        <p:tav tm="100000">
                                          <p:val>
                                            <p:strVal val="#ppt_x"/>
                                          </p:val>
                                        </p:tav>
                                      </p:tavLst>
                                    </p:anim>
                                    <p:anim calcmode="lin" valueType="num">
                                      <p:cBhvr>
                                        <p:cTn id="60" dur="500" fill="hold"/>
                                        <p:tgtEl>
                                          <p:spTgt spid="3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anim calcmode="lin" valueType="num">
                                      <p:cBhvr>
                                        <p:cTn id="64" dur="500" fill="hold"/>
                                        <p:tgtEl>
                                          <p:spTgt spid="35"/>
                                        </p:tgtEl>
                                        <p:attrNameLst>
                                          <p:attrName>ppt_x</p:attrName>
                                        </p:attrNameLst>
                                      </p:cBhvr>
                                      <p:tavLst>
                                        <p:tav tm="0">
                                          <p:val>
                                            <p:strVal val="#ppt_x"/>
                                          </p:val>
                                        </p:tav>
                                        <p:tav tm="100000">
                                          <p:val>
                                            <p:strVal val="#ppt_x"/>
                                          </p:val>
                                        </p:tav>
                                      </p:tavLst>
                                    </p:anim>
                                    <p:anim calcmode="lin" valueType="num">
                                      <p:cBhvr>
                                        <p:cTn id="65"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up)">
                                      <p:cBhvr>
                                        <p:cTn id="70" dur="500"/>
                                        <p:tgtEl>
                                          <p:spTgt spid="14"/>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par>
                          <p:cTn id="75" fill="hold">
                            <p:stCondLst>
                              <p:cond delay="1000"/>
                            </p:stCondLst>
                            <p:childTnLst>
                              <p:par>
                                <p:cTn id="76" presetID="53" presetClass="entr" presetSubtype="16" fill="hold" grpId="0" nodeType="after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p:cTn id="78" dur="500" fill="hold"/>
                                        <p:tgtEl>
                                          <p:spTgt spid="43"/>
                                        </p:tgtEl>
                                        <p:attrNameLst>
                                          <p:attrName>ppt_w</p:attrName>
                                        </p:attrNameLst>
                                      </p:cBhvr>
                                      <p:tavLst>
                                        <p:tav tm="0">
                                          <p:val>
                                            <p:fltVal val="0"/>
                                          </p:val>
                                        </p:tav>
                                        <p:tav tm="100000">
                                          <p:val>
                                            <p:strVal val="#ppt_w"/>
                                          </p:val>
                                        </p:tav>
                                      </p:tavLst>
                                    </p:anim>
                                    <p:anim calcmode="lin" valueType="num">
                                      <p:cBhvr>
                                        <p:cTn id="79" dur="500" fill="hold"/>
                                        <p:tgtEl>
                                          <p:spTgt spid="43"/>
                                        </p:tgtEl>
                                        <p:attrNameLst>
                                          <p:attrName>ppt_h</p:attrName>
                                        </p:attrNameLst>
                                      </p:cBhvr>
                                      <p:tavLst>
                                        <p:tav tm="0">
                                          <p:val>
                                            <p:fltVal val="0"/>
                                          </p:val>
                                        </p:tav>
                                        <p:tav tm="100000">
                                          <p:val>
                                            <p:strVal val="#ppt_h"/>
                                          </p:val>
                                        </p:tav>
                                      </p:tavLst>
                                    </p:anim>
                                    <p:animEffect transition="in" filter="fade">
                                      <p:cBhvr>
                                        <p:cTn id="80" dur="500"/>
                                        <p:tgtEl>
                                          <p:spTgt spid="43"/>
                                        </p:tgtEl>
                                      </p:cBhvr>
                                    </p:animEffect>
                                  </p:childTnLst>
                                </p:cTn>
                              </p:par>
                            </p:childTnLst>
                          </p:cTn>
                        </p:par>
                        <p:par>
                          <p:cTn id="81" fill="hold">
                            <p:stCondLst>
                              <p:cond delay="1500"/>
                            </p:stCondLst>
                            <p:childTnLst>
                              <p:par>
                                <p:cTn id="82" presetID="47" presetClass="entr" presetSubtype="0"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anim calcmode="lin" valueType="num">
                                      <p:cBhvr>
                                        <p:cTn id="85" dur="500" fill="hold"/>
                                        <p:tgtEl>
                                          <p:spTgt spid="41"/>
                                        </p:tgtEl>
                                        <p:attrNameLst>
                                          <p:attrName>ppt_x</p:attrName>
                                        </p:attrNameLst>
                                      </p:cBhvr>
                                      <p:tavLst>
                                        <p:tav tm="0">
                                          <p:val>
                                            <p:strVal val="#ppt_x"/>
                                          </p:val>
                                        </p:tav>
                                        <p:tav tm="100000">
                                          <p:val>
                                            <p:strVal val="#ppt_x"/>
                                          </p:val>
                                        </p:tav>
                                      </p:tavLst>
                                    </p:anim>
                                    <p:anim calcmode="lin" valueType="num">
                                      <p:cBhvr>
                                        <p:cTn id="86" dur="500" fill="hold"/>
                                        <p:tgtEl>
                                          <p:spTgt spid="41"/>
                                        </p:tgtEl>
                                        <p:attrNameLst>
                                          <p:attrName>ppt_y</p:attrName>
                                        </p:attrNameLst>
                                      </p:cBhvr>
                                      <p:tavLst>
                                        <p:tav tm="0">
                                          <p:val>
                                            <p:strVal val="#ppt_y-.1"/>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fill="hold"/>
                                        <p:tgtEl>
                                          <p:spTgt spid="42"/>
                                        </p:tgtEl>
                                        <p:attrNameLst>
                                          <p:attrName>ppt_x</p:attrName>
                                        </p:attrNameLst>
                                      </p:cBhvr>
                                      <p:tavLst>
                                        <p:tav tm="0">
                                          <p:val>
                                            <p:strVal val="#ppt_x"/>
                                          </p:val>
                                        </p:tav>
                                        <p:tav tm="100000">
                                          <p:val>
                                            <p:strVal val="#ppt_x"/>
                                          </p:val>
                                        </p:tav>
                                      </p:tavLst>
                                    </p:anim>
                                    <p:anim calcmode="lin" valueType="num">
                                      <p:cBhvr additive="base">
                                        <p:cTn id="9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ipe(up)">
                                      <p:cBhvr>
                                        <p:cTn id="95" dur="500"/>
                                        <p:tgtEl>
                                          <p:spTgt spid="19"/>
                                        </p:tgtEl>
                                      </p:cBhvr>
                                    </p:animEffect>
                                  </p:childTnLst>
                                </p:cTn>
                              </p:par>
                            </p:childTnLst>
                          </p:cTn>
                        </p:par>
                        <p:par>
                          <p:cTn id="96" fill="hold">
                            <p:stCondLst>
                              <p:cond delay="500"/>
                            </p:stCondLst>
                            <p:childTnLst>
                              <p:par>
                                <p:cTn id="97" presetID="22" presetClass="entr" presetSubtype="2"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right)">
                                      <p:cBhvr>
                                        <p:cTn id="99" dur="500"/>
                                        <p:tgtEl>
                                          <p:spTgt spid="44"/>
                                        </p:tgtEl>
                                      </p:cBhvr>
                                    </p:animEffect>
                                  </p:childTnLst>
                                </p:cTn>
                              </p:par>
                            </p:childTnLst>
                          </p:cTn>
                        </p:par>
                        <p:par>
                          <p:cTn id="100" fill="hold">
                            <p:stCondLst>
                              <p:cond delay="1000"/>
                            </p:stCondLst>
                            <p:childTnLst>
                              <p:par>
                                <p:cTn id="101" presetID="53" presetClass="entr" presetSubtype="16" fill="hold" grpId="0" nodeType="afterEffect">
                                  <p:stCondLst>
                                    <p:cond delay="0"/>
                                  </p:stCondLst>
                                  <p:childTnLst>
                                    <p:set>
                                      <p:cBhvr>
                                        <p:cTn id="102" dur="1" fill="hold">
                                          <p:stCondLst>
                                            <p:cond delay="0"/>
                                          </p:stCondLst>
                                        </p:cTn>
                                        <p:tgtEl>
                                          <p:spTgt spid="47"/>
                                        </p:tgtEl>
                                        <p:attrNameLst>
                                          <p:attrName>style.visibility</p:attrName>
                                        </p:attrNameLst>
                                      </p:cBhvr>
                                      <p:to>
                                        <p:strVal val="visible"/>
                                      </p:to>
                                    </p:set>
                                    <p:anim calcmode="lin" valueType="num">
                                      <p:cBhvr>
                                        <p:cTn id="103" dur="500" fill="hold"/>
                                        <p:tgtEl>
                                          <p:spTgt spid="47"/>
                                        </p:tgtEl>
                                        <p:attrNameLst>
                                          <p:attrName>ppt_w</p:attrName>
                                        </p:attrNameLst>
                                      </p:cBhvr>
                                      <p:tavLst>
                                        <p:tav tm="0">
                                          <p:val>
                                            <p:fltVal val="0"/>
                                          </p:val>
                                        </p:tav>
                                        <p:tav tm="100000">
                                          <p:val>
                                            <p:strVal val="#ppt_w"/>
                                          </p:val>
                                        </p:tav>
                                      </p:tavLst>
                                    </p:anim>
                                    <p:anim calcmode="lin" valueType="num">
                                      <p:cBhvr>
                                        <p:cTn id="104" dur="500" fill="hold"/>
                                        <p:tgtEl>
                                          <p:spTgt spid="47"/>
                                        </p:tgtEl>
                                        <p:attrNameLst>
                                          <p:attrName>ppt_h</p:attrName>
                                        </p:attrNameLst>
                                      </p:cBhvr>
                                      <p:tavLst>
                                        <p:tav tm="0">
                                          <p:val>
                                            <p:fltVal val="0"/>
                                          </p:val>
                                        </p:tav>
                                        <p:tav tm="100000">
                                          <p:val>
                                            <p:strVal val="#ppt_h"/>
                                          </p:val>
                                        </p:tav>
                                      </p:tavLst>
                                    </p:anim>
                                    <p:animEffect transition="in" filter="fade">
                                      <p:cBhvr>
                                        <p:cTn id="105" dur="500"/>
                                        <p:tgtEl>
                                          <p:spTgt spid="47"/>
                                        </p:tgtEl>
                                      </p:cBhvr>
                                    </p:animEffect>
                                  </p:childTnLst>
                                </p:cTn>
                              </p:par>
                            </p:childTnLst>
                          </p:cTn>
                        </p:par>
                        <p:par>
                          <p:cTn id="106" fill="hold">
                            <p:stCondLst>
                              <p:cond delay="1500"/>
                            </p:stCondLst>
                            <p:childTnLst>
                              <p:par>
                                <p:cTn id="107" presetID="47" presetClass="entr" presetSubtype="0"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anim calcmode="lin" valueType="num">
                                      <p:cBhvr>
                                        <p:cTn id="110" dur="500" fill="hold"/>
                                        <p:tgtEl>
                                          <p:spTgt spid="45"/>
                                        </p:tgtEl>
                                        <p:attrNameLst>
                                          <p:attrName>ppt_x</p:attrName>
                                        </p:attrNameLst>
                                      </p:cBhvr>
                                      <p:tavLst>
                                        <p:tav tm="0">
                                          <p:val>
                                            <p:strVal val="#ppt_x"/>
                                          </p:val>
                                        </p:tav>
                                        <p:tav tm="100000">
                                          <p:val>
                                            <p:strVal val="#ppt_x"/>
                                          </p:val>
                                        </p:tav>
                                      </p:tavLst>
                                    </p:anim>
                                    <p:anim calcmode="lin" valueType="num">
                                      <p:cBhvr>
                                        <p:cTn id="111" dur="500" fill="hold"/>
                                        <p:tgtEl>
                                          <p:spTgt spid="45"/>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anim calcmode="lin" valueType="num">
                                      <p:cBhvr>
                                        <p:cTn id="115" dur="500" fill="hold"/>
                                        <p:tgtEl>
                                          <p:spTgt spid="46"/>
                                        </p:tgtEl>
                                        <p:attrNameLst>
                                          <p:attrName>ppt_x</p:attrName>
                                        </p:attrNameLst>
                                      </p:cBhvr>
                                      <p:tavLst>
                                        <p:tav tm="0">
                                          <p:val>
                                            <p:strVal val="#ppt_x"/>
                                          </p:val>
                                        </p:tav>
                                        <p:tav tm="100000">
                                          <p:val>
                                            <p:strVal val="#ppt_x"/>
                                          </p:val>
                                        </p:tav>
                                      </p:tavLst>
                                    </p:anim>
                                    <p:anim calcmode="lin" valueType="num">
                                      <p:cBhvr>
                                        <p:cTn id="116"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wipe(up)">
                                      <p:cBhvr>
                                        <p:cTn id="121" dur="500"/>
                                        <p:tgtEl>
                                          <p:spTgt spid="29"/>
                                        </p:tgtEl>
                                      </p:cBhvr>
                                    </p:animEffect>
                                  </p:childTnLst>
                                </p:cTn>
                              </p:par>
                            </p:childTnLst>
                          </p:cTn>
                        </p:par>
                        <p:par>
                          <p:cTn id="122" fill="hold">
                            <p:stCondLst>
                              <p:cond delay="500"/>
                            </p:stCondLst>
                            <p:childTnLst>
                              <p:par>
                                <p:cTn id="123" presetID="53" presetClass="entr" presetSubtype="16" fill="hold" grpId="0" nodeType="afterEffect">
                                  <p:stCondLst>
                                    <p:cond delay="0"/>
                                  </p:stCondLst>
                                  <p:childTnLst>
                                    <p:set>
                                      <p:cBhvr>
                                        <p:cTn id="124" dur="1" fill="hold">
                                          <p:stCondLst>
                                            <p:cond delay="0"/>
                                          </p:stCondLst>
                                        </p:cTn>
                                        <p:tgtEl>
                                          <p:spTgt spid="54"/>
                                        </p:tgtEl>
                                        <p:attrNameLst>
                                          <p:attrName>style.visibility</p:attrName>
                                        </p:attrNameLst>
                                      </p:cBhvr>
                                      <p:to>
                                        <p:strVal val="visible"/>
                                      </p:to>
                                    </p:set>
                                    <p:anim calcmode="lin" valueType="num">
                                      <p:cBhvr>
                                        <p:cTn id="125" dur="500" fill="hold"/>
                                        <p:tgtEl>
                                          <p:spTgt spid="54"/>
                                        </p:tgtEl>
                                        <p:attrNameLst>
                                          <p:attrName>ppt_w</p:attrName>
                                        </p:attrNameLst>
                                      </p:cBhvr>
                                      <p:tavLst>
                                        <p:tav tm="0">
                                          <p:val>
                                            <p:fltVal val="0"/>
                                          </p:val>
                                        </p:tav>
                                        <p:tav tm="100000">
                                          <p:val>
                                            <p:strVal val="#ppt_w"/>
                                          </p:val>
                                        </p:tav>
                                      </p:tavLst>
                                    </p:anim>
                                    <p:anim calcmode="lin" valueType="num">
                                      <p:cBhvr>
                                        <p:cTn id="126" dur="500" fill="hold"/>
                                        <p:tgtEl>
                                          <p:spTgt spid="54"/>
                                        </p:tgtEl>
                                        <p:attrNameLst>
                                          <p:attrName>ppt_h</p:attrName>
                                        </p:attrNameLst>
                                      </p:cBhvr>
                                      <p:tavLst>
                                        <p:tav tm="0">
                                          <p:val>
                                            <p:fltVal val="0"/>
                                          </p:val>
                                        </p:tav>
                                        <p:tav tm="100000">
                                          <p:val>
                                            <p:strVal val="#ppt_h"/>
                                          </p:val>
                                        </p:tav>
                                      </p:tavLst>
                                    </p:anim>
                                    <p:animEffect transition="in" filter="fade">
                                      <p:cBhvr>
                                        <p:cTn id="127" dur="500"/>
                                        <p:tgtEl>
                                          <p:spTgt spid="54"/>
                                        </p:tgtEl>
                                      </p:cBhvr>
                                    </p:animEffect>
                                  </p:childTnLst>
                                </p:cTn>
                              </p:par>
                            </p:childTnLst>
                          </p:cTn>
                        </p:par>
                        <p:par>
                          <p:cTn id="128" fill="hold">
                            <p:stCondLst>
                              <p:cond delay="1000"/>
                            </p:stCondLst>
                            <p:childTnLst>
                              <p:par>
                                <p:cTn id="129" presetID="22" presetClass="entr" presetSubtype="8" fill="hold" nodeType="after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wipe(left)">
                                      <p:cBhvr>
                                        <p:cTn id="131" dur="500"/>
                                        <p:tgtEl>
                                          <p:spTgt spid="49"/>
                                        </p:tgtEl>
                                      </p:cBhvr>
                                    </p:animEffect>
                                  </p:childTnLst>
                                </p:cTn>
                              </p:par>
                            </p:childTnLst>
                          </p:cTn>
                        </p:par>
                        <p:par>
                          <p:cTn id="132" fill="hold">
                            <p:stCondLst>
                              <p:cond delay="1500"/>
                            </p:stCondLst>
                            <p:childTnLst>
                              <p:par>
                                <p:cTn id="133" presetID="53" presetClass="entr" presetSubtype="16" fill="hold" grpId="0" nodeType="afterEffect">
                                  <p:stCondLst>
                                    <p:cond delay="0"/>
                                  </p:stCondLst>
                                  <p:childTnLst>
                                    <p:set>
                                      <p:cBhvr>
                                        <p:cTn id="134" dur="1" fill="hold">
                                          <p:stCondLst>
                                            <p:cond delay="0"/>
                                          </p:stCondLst>
                                        </p:cTn>
                                        <p:tgtEl>
                                          <p:spTgt spid="52"/>
                                        </p:tgtEl>
                                        <p:attrNameLst>
                                          <p:attrName>style.visibility</p:attrName>
                                        </p:attrNameLst>
                                      </p:cBhvr>
                                      <p:to>
                                        <p:strVal val="visible"/>
                                      </p:to>
                                    </p:set>
                                    <p:anim calcmode="lin" valueType="num">
                                      <p:cBhvr>
                                        <p:cTn id="135" dur="500" fill="hold"/>
                                        <p:tgtEl>
                                          <p:spTgt spid="52"/>
                                        </p:tgtEl>
                                        <p:attrNameLst>
                                          <p:attrName>ppt_w</p:attrName>
                                        </p:attrNameLst>
                                      </p:cBhvr>
                                      <p:tavLst>
                                        <p:tav tm="0">
                                          <p:val>
                                            <p:fltVal val="0"/>
                                          </p:val>
                                        </p:tav>
                                        <p:tav tm="100000">
                                          <p:val>
                                            <p:strVal val="#ppt_w"/>
                                          </p:val>
                                        </p:tav>
                                      </p:tavLst>
                                    </p:anim>
                                    <p:anim calcmode="lin" valueType="num">
                                      <p:cBhvr>
                                        <p:cTn id="136" dur="500" fill="hold"/>
                                        <p:tgtEl>
                                          <p:spTgt spid="52"/>
                                        </p:tgtEl>
                                        <p:attrNameLst>
                                          <p:attrName>ppt_h</p:attrName>
                                        </p:attrNameLst>
                                      </p:cBhvr>
                                      <p:tavLst>
                                        <p:tav tm="0">
                                          <p:val>
                                            <p:fltVal val="0"/>
                                          </p:val>
                                        </p:tav>
                                        <p:tav tm="100000">
                                          <p:val>
                                            <p:strVal val="#ppt_h"/>
                                          </p:val>
                                        </p:tav>
                                      </p:tavLst>
                                    </p:anim>
                                    <p:animEffect transition="in" filter="fade">
                                      <p:cBhvr>
                                        <p:cTn id="137" dur="500"/>
                                        <p:tgtEl>
                                          <p:spTgt spid="52"/>
                                        </p:tgtEl>
                                      </p:cBhvr>
                                    </p:animEffect>
                                  </p:childTnLst>
                                </p:cTn>
                              </p:par>
                            </p:childTnLst>
                          </p:cTn>
                        </p:par>
                        <p:par>
                          <p:cTn id="138" fill="hold">
                            <p:stCondLst>
                              <p:cond delay="2000"/>
                            </p:stCondLst>
                            <p:childTnLst>
                              <p:par>
                                <p:cTn id="139" presetID="47" presetClass="entr" presetSubtype="0" fill="hold" grpId="0" nodeType="after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fade">
                                      <p:cBhvr>
                                        <p:cTn id="141" dur="500"/>
                                        <p:tgtEl>
                                          <p:spTgt spid="50"/>
                                        </p:tgtEl>
                                      </p:cBhvr>
                                    </p:animEffect>
                                    <p:anim calcmode="lin" valueType="num">
                                      <p:cBhvr>
                                        <p:cTn id="142" dur="500" fill="hold"/>
                                        <p:tgtEl>
                                          <p:spTgt spid="50"/>
                                        </p:tgtEl>
                                        <p:attrNameLst>
                                          <p:attrName>ppt_x</p:attrName>
                                        </p:attrNameLst>
                                      </p:cBhvr>
                                      <p:tavLst>
                                        <p:tav tm="0">
                                          <p:val>
                                            <p:strVal val="#ppt_x"/>
                                          </p:val>
                                        </p:tav>
                                        <p:tav tm="100000">
                                          <p:val>
                                            <p:strVal val="#ppt_x"/>
                                          </p:val>
                                        </p:tav>
                                      </p:tavLst>
                                    </p:anim>
                                    <p:anim calcmode="lin" valueType="num">
                                      <p:cBhvr>
                                        <p:cTn id="143" dur="500" fill="hold"/>
                                        <p:tgtEl>
                                          <p:spTgt spid="50"/>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51"/>
                                        </p:tgtEl>
                                        <p:attrNameLst>
                                          <p:attrName>style.visibility</p:attrName>
                                        </p:attrNameLst>
                                      </p:cBhvr>
                                      <p:to>
                                        <p:strVal val="visible"/>
                                      </p:to>
                                    </p:set>
                                    <p:animEffect transition="in" filter="fade">
                                      <p:cBhvr>
                                        <p:cTn id="146" dur="500"/>
                                        <p:tgtEl>
                                          <p:spTgt spid="51"/>
                                        </p:tgtEl>
                                      </p:cBhvr>
                                    </p:animEffect>
                                    <p:anim calcmode="lin" valueType="num">
                                      <p:cBhvr>
                                        <p:cTn id="147" dur="500" fill="hold"/>
                                        <p:tgtEl>
                                          <p:spTgt spid="51"/>
                                        </p:tgtEl>
                                        <p:attrNameLst>
                                          <p:attrName>ppt_x</p:attrName>
                                        </p:attrNameLst>
                                      </p:cBhvr>
                                      <p:tavLst>
                                        <p:tav tm="0">
                                          <p:val>
                                            <p:strVal val="#ppt_x"/>
                                          </p:val>
                                        </p:tav>
                                        <p:tav tm="100000">
                                          <p:val>
                                            <p:strVal val="#ppt_x"/>
                                          </p:val>
                                        </p:tav>
                                      </p:tavLst>
                                    </p:anim>
                                    <p:anim calcmode="lin" valueType="num">
                                      <p:cBhvr>
                                        <p:cTn id="148"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P spid="23" grpId="0" animBg="1"/>
      <p:bldP spid="24" grpId="0"/>
      <p:bldP spid="30" grpId="0" animBg="1"/>
      <p:bldP spid="34" grpId="0"/>
      <p:bldP spid="35" grpId="0"/>
      <p:bldP spid="37" grpId="0" animBg="1"/>
      <p:bldP spid="41" grpId="0"/>
      <p:bldP spid="42" grpId="0"/>
      <p:bldP spid="43" grpId="0" animBg="1"/>
      <p:bldP spid="45" grpId="0"/>
      <p:bldP spid="46" grpId="0"/>
      <p:bldP spid="47" grpId="0" animBg="1"/>
      <p:bldP spid="50" grpId="0"/>
      <p:bldP spid="51" grpId="0"/>
      <p:bldP spid="52" grpId="0" animBg="1"/>
      <p:bldP spid="5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1" name="Picture 10" descr="An old photo of a building&#10;&#10;Description automatically generated">
            <a:extLst>
              <a:ext uri="{FF2B5EF4-FFF2-40B4-BE49-F238E27FC236}">
                <a16:creationId xmlns:a16="http://schemas.microsoft.com/office/drawing/2014/main" id="{418D2F7F-1B2C-4882-869E-AE4B6FA57AD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
        <p:nvSpPr>
          <p:cNvPr id="12" name="Rectangle 11">
            <a:extLst>
              <a:ext uri="{FF2B5EF4-FFF2-40B4-BE49-F238E27FC236}">
                <a16:creationId xmlns:a16="http://schemas.microsoft.com/office/drawing/2014/main" id="{227D0C80-7DEE-45E5-A227-45B221047880}"/>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B28A2E6F-C0C4-47FE-89ED-AFE5377360A2}"/>
              </a:ext>
            </a:extLst>
          </p:cNvPr>
          <p:cNvSpPr txBox="1"/>
          <p:nvPr/>
        </p:nvSpPr>
        <p:spPr>
          <a:xfrm>
            <a:off x="6691788" y="150609"/>
            <a:ext cx="5334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Hoa</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kiều</a:t>
            </a:r>
            <a:endPar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pic>
        <p:nvPicPr>
          <p:cNvPr id="15" name="Picture 14" descr="A person riding a horse drawn carriage on a city street&#10;&#10;Description automatically generated">
            <a:extLst>
              <a:ext uri="{FF2B5EF4-FFF2-40B4-BE49-F238E27FC236}">
                <a16:creationId xmlns:a16="http://schemas.microsoft.com/office/drawing/2014/main" id="{11DE1708-2BFF-4A62-88EA-568B86A43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88" y="1420482"/>
            <a:ext cx="13563600" cy="8001000"/>
          </a:xfrm>
          <a:prstGeom prst="rect">
            <a:avLst/>
          </a:prstGeom>
        </p:spPr>
      </p:pic>
      <p:sp>
        <p:nvSpPr>
          <p:cNvPr id="16" name="TextBox 15">
            <a:extLst>
              <a:ext uri="{FF2B5EF4-FFF2-40B4-BE49-F238E27FC236}">
                <a16:creationId xmlns:a16="http://schemas.microsoft.com/office/drawing/2014/main" id="{7E65551C-70ED-44A4-9A8C-516A93409D6F}"/>
              </a:ext>
            </a:extLst>
          </p:cNvPr>
          <p:cNvSpPr txBox="1"/>
          <p:nvPr/>
        </p:nvSpPr>
        <p:spPr>
          <a:xfrm>
            <a:off x="5257800" y="9550871"/>
            <a:ext cx="73747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Một</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góc</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chợ</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lớn-Sài</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Gòn</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1975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B4A0C029-1F23-4F5C-8BF0-2C2C189D77A7}"/>
              </a:ext>
            </a:extLst>
          </p:cNvPr>
          <p:cNvSpPr/>
          <p:nvPr/>
        </p:nvSpPr>
        <p:spPr>
          <a:xfrm rot="2700000">
            <a:off x="5703272" y="2207614"/>
            <a:ext cx="1600200" cy="11430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2102312-9AB4-410F-B319-7D71DDDD69C4}"/>
              </a:ext>
            </a:extLst>
          </p:cNvPr>
          <p:cNvSpPr/>
          <p:nvPr/>
        </p:nvSpPr>
        <p:spPr>
          <a:xfrm>
            <a:off x="3048000" y="8496300"/>
            <a:ext cx="13411200" cy="14478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157B392-B3A2-4C69-B5B0-7D17A78E2700}"/>
              </a:ext>
            </a:extLst>
          </p:cNvPr>
          <p:cNvSpPr/>
          <p:nvPr/>
        </p:nvSpPr>
        <p:spPr>
          <a:xfrm>
            <a:off x="1524000" y="7225960"/>
            <a:ext cx="990600" cy="8131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89C35B9-F938-4E55-98D4-EBB5EB88F8F1}"/>
              </a:ext>
            </a:extLst>
          </p:cNvPr>
          <p:cNvSpPr/>
          <p:nvPr/>
        </p:nvSpPr>
        <p:spPr>
          <a:xfrm>
            <a:off x="3048000" y="7061030"/>
            <a:ext cx="13411200" cy="11430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9160269-ACBE-43C9-9C67-47496BDD3250}"/>
              </a:ext>
            </a:extLst>
          </p:cNvPr>
          <p:cNvSpPr txBox="1"/>
          <p:nvPr/>
        </p:nvSpPr>
        <p:spPr>
          <a:xfrm>
            <a:off x="3429000" y="7103947"/>
            <a:ext cx="128016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Đến năm 1982, người Hoa ở Việt Nam đã lũ lượt rời bỏ Việt Nam vượt biên qua đường biển, đường bộ để đến nước thứ ba</a:t>
            </a:r>
            <a:endParaRPr lang="vi-VN" sz="3200" dirty="0">
              <a:solidFill>
                <a:schemeClr val="accent6">
                  <a:lumMod val="50000"/>
                </a:schemeClr>
              </a:solidFill>
              <a:latin typeface="Oswald" pitchFamily="2" charset="0"/>
            </a:endParaRPr>
          </a:p>
        </p:txBody>
      </p:sp>
      <p:sp>
        <p:nvSpPr>
          <p:cNvPr id="13" name="TextBox 12">
            <a:extLst>
              <a:ext uri="{FF2B5EF4-FFF2-40B4-BE49-F238E27FC236}">
                <a16:creationId xmlns:a16="http://schemas.microsoft.com/office/drawing/2014/main" id="{827E02E8-D8DF-4AEA-BA15-4DE028F2989F}"/>
              </a:ext>
            </a:extLst>
          </p:cNvPr>
          <p:cNvSpPr txBox="1"/>
          <p:nvPr/>
        </p:nvSpPr>
        <p:spPr>
          <a:xfrm>
            <a:off x="3404937" y="8724900"/>
            <a:ext cx="136398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Mặc dù đám đông người Việt có thể phản đối hành vi của Trung Quốc ở Biển Đông, nhưng không ai nghĩ đến việc trả thù gia đình thương gia gốc Hoa</a:t>
            </a:r>
          </a:p>
        </p:txBody>
      </p:sp>
      <p:sp>
        <p:nvSpPr>
          <p:cNvPr id="2" name="Flowchart: Connector 1">
            <a:extLst>
              <a:ext uri="{FF2B5EF4-FFF2-40B4-BE49-F238E27FC236}">
                <a16:creationId xmlns:a16="http://schemas.microsoft.com/office/drawing/2014/main" id="{88F1C607-D110-450F-82D2-609A4405E482}"/>
              </a:ext>
            </a:extLst>
          </p:cNvPr>
          <p:cNvSpPr/>
          <p:nvPr/>
        </p:nvSpPr>
        <p:spPr>
          <a:xfrm>
            <a:off x="6629400" y="2743710"/>
            <a:ext cx="3886200" cy="3911260"/>
          </a:xfrm>
          <a:prstGeom prst="flowChartConnector">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754D48D-FED6-4642-B5D7-29F95037F608}"/>
              </a:ext>
            </a:extLst>
          </p:cNvPr>
          <p:cNvSpPr/>
          <p:nvPr/>
        </p:nvSpPr>
        <p:spPr>
          <a:xfrm>
            <a:off x="2435034" y="414647"/>
            <a:ext cx="4040283" cy="24258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B82C963-3A9E-4F98-86F3-9BDED296899E}"/>
              </a:ext>
            </a:extLst>
          </p:cNvPr>
          <p:cNvSpPr/>
          <p:nvPr/>
        </p:nvSpPr>
        <p:spPr>
          <a:xfrm>
            <a:off x="10814762" y="347801"/>
            <a:ext cx="4196638" cy="24258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99F540DC-C576-41E1-8D4B-60501D11F56E}"/>
              </a:ext>
            </a:extLst>
          </p:cNvPr>
          <p:cNvSpPr/>
          <p:nvPr/>
        </p:nvSpPr>
        <p:spPr>
          <a:xfrm rot="18900000" flipH="1">
            <a:off x="9986606" y="2207614"/>
            <a:ext cx="1600200" cy="11430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193D4E-8724-46A9-8108-631639BA9362}"/>
              </a:ext>
            </a:extLst>
          </p:cNvPr>
          <p:cNvSpPr txBox="1"/>
          <p:nvPr/>
        </p:nvSpPr>
        <p:spPr>
          <a:xfrm>
            <a:off x="2856659" y="567235"/>
            <a:ext cx="3505200" cy="2062103"/>
          </a:xfrm>
          <a:prstGeom prst="rect">
            <a:avLst/>
          </a:prstGeom>
          <a:noFill/>
        </p:spPr>
        <p:txBody>
          <a:bodyPr wrap="square" rtlCol="0">
            <a:spAutoFit/>
          </a:bodyPr>
          <a:lstStyle/>
          <a:p>
            <a:r>
              <a:rPr lang="en-US" sz="3200" dirty="0">
                <a:solidFill>
                  <a:schemeClr val="bg1"/>
                </a:solidFill>
                <a:latin typeface="Oswald" pitchFamily="2" charset="0"/>
              </a:rPr>
              <a:t>H</a:t>
            </a:r>
            <a:r>
              <a:rPr lang="vi-VN" sz="3200" dirty="0">
                <a:solidFill>
                  <a:schemeClr val="bg1"/>
                </a:solidFill>
                <a:latin typeface="Oswald" pitchFamily="2" charset="0"/>
              </a:rPr>
              <a:t>oa kiều gần như hoàn toàn kiểm soát giá cả thị trường miền Nam Việt Nam. </a:t>
            </a:r>
          </a:p>
        </p:txBody>
      </p:sp>
      <p:sp>
        <p:nvSpPr>
          <p:cNvPr id="18" name="TextBox 17">
            <a:extLst>
              <a:ext uri="{FF2B5EF4-FFF2-40B4-BE49-F238E27FC236}">
                <a16:creationId xmlns:a16="http://schemas.microsoft.com/office/drawing/2014/main" id="{CC04E20A-2068-48DA-BFF2-8F84F2233A85}"/>
              </a:ext>
            </a:extLst>
          </p:cNvPr>
          <p:cNvSpPr txBox="1"/>
          <p:nvPr/>
        </p:nvSpPr>
        <p:spPr>
          <a:xfrm>
            <a:off x="11125200" y="484882"/>
            <a:ext cx="3886200" cy="2062103"/>
          </a:xfrm>
          <a:prstGeom prst="rect">
            <a:avLst/>
          </a:prstGeom>
          <a:noFill/>
        </p:spPr>
        <p:txBody>
          <a:bodyPr wrap="square" rtlCol="0">
            <a:spAutoFit/>
          </a:bodyPr>
          <a:lstStyle/>
          <a:p>
            <a:r>
              <a:rPr lang="en-US" sz="3200" dirty="0">
                <a:solidFill>
                  <a:schemeClr val="bg1"/>
                </a:solidFill>
                <a:latin typeface="Oswald" pitchFamily="2" charset="0"/>
              </a:rPr>
              <a:t>V</a:t>
            </a:r>
            <a:r>
              <a:rPr lang="vi-VN" sz="3200" dirty="0">
                <a:solidFill>
                  <a:schemeClr val="bg1"/>
                </a:solidFill>
                <a:latin typeface="Oswald" pitchFamily="2" charset="0"/>
              </a:rPr>
              <a:t>ấn đề Hoa kiều được chính phủ Việt Nam xem là một thử thách đối với chủ quyền quốc gia </a:t>
            </a:r>
          </a:p>
        </p:txBody>
      </p:sp>
      <p:sp>
        <p:nvSpPr>
          <p:cNvPr id="19" name="TextBox 18">
            <a:extLst>
              <a:ext uri="{FF2B5EF4-FFF2-40B4-BE49-F238E27FC236}">
                <a16:creationId xmlns:a16="http://schemas.microsoft.com/office/drawing/2014/main" id="{1A38FD91-A1A0-46CE-83B7-6E3E9C2AE581}"/>
              </a:ext>
            </a:extLst>
          </p:cNvPr>
          <p:cNvSpPr txBox="1"/>
          <p:nvPr/>
        </p:nvSpPr>
        <p:spPr>
          <a:xfrm>
            <a:off x="7473239" y="3467100"/>
            <a:ext cx="2508961" cy="2831544"/>
          </a:xfrm>
          <a:prstGeom prst="rect">
            <a:avLst/>
          </a:prstGeom>
          <a:noFill/>
        </p:spPr>
        <p:txBody>
          <a:bodyPr wrap="square" rtlCol="0">
            <a:spAutoFit/>
          </a:bodyPr>
          <a:lstStyle/>
          <a:p>
            <a:r>
              <a:rPr lang="vi-VN" sz="3200" dirty="0">
                <a:solidFill>
                  <a:schemeClr val="bg1"/>
                </a:solidFill>
                <a:latin typeface="Oswald" pitchFamily="2" charset="0"/>
              </a:rPr>
              <a:t>Lê Duẩn đưa ra biện pháp cứng rắn là quốc hữu hóa tài sản của người Hoa</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53" presetClass="entr" presetSubtype="16"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9" grpId="0" animBg="1"/>
      <p:bldP spid="10" grpId="0" animBg="1"/>
      <p:bldP spid="11" grpId="0"/>
      <p:bldP spid="13" grpId="0"/>
      <p:bldP spid="2" grpId="0" animBg="1"/>
      <p:bldP spid="3" grpId="0" animBg="1"/>
      <p:bldP spid="12" grpId="0" animBg="1"/>
      <p:bldP spid="16" grpId="0" animBg="1"/>
      <p:bldP spid="7" grpId="0"/>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FDC99F56-9B6E-48FF-847B-66B4E6694ACD}"/>
              </a:ext>
            </a:extLst>
          </p:cNvPr>
          <p:cNvGraphicFramePr/>
          <p:nvPr/>
        </p:nvGraphicFramePr>
        <p:xfrm>
          <a:off x="-495300" y="3138848"/>
          <a:ext cx="7010400" cy="4444426"/>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Box 26">
            <a:extLst>
              <a:ext uri="{FF2B5EF4-FFF2-40B4-BE49-F238E27FC236}">
                <a16:creationId xmlns:a16="http://schemas.microsoft.com/office/drawing/2014/main" id="{73670736-5038-492B-B7E5-6AA56FA3338E}"/>
              </a:ext>
            </a:extLst>
          </p:cNvPr>
          <p:cNvSpPr txBox="1"/>
          <p:nvPr/>
        </p:nvSpPr>
        <p:spPr>
          <a:xfrm>
            <a:off x="4738437" y="3564205"/>
            <a:ext cx="361749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4%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dân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số</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(1.8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triệu</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a:t>
            </a:r>
          </a:p>
        </p:txBody>
      </p:sp>
      <p:cxnSp>
        <p:nvCxnSpPr>
          <p:cNvPr id="30" name="Straight Connector 29">
            <a:extLst>
              <a:ext uri="{FF2B5EF4-FFF2-40B4-BE49-F238E27FC236}">
                <a16:creationId xmlns:a16="http://schemas.microsoft.com/office/drawing/2014/main" id="{98084C9B-E2B7-48EB-B1EA-4A59BA92D36E}"/>
              </a:ext>
            </a:extLst>
          </p:cNvPr>
          <p:cNvCxnSpPr/>
          <p:nvPr/>
        </p:nvCxnSpPr>
        <p:spPr>
          <a:xfrm flipV="1">
            <a:off x="3227471" y="2324100"/>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3757C1-A4E0-4239-B400-1F8E013225C7}"/>
              </a:ext>
            </a:extLst>
          </p:cNvPr>
          <p:cNvCxnSpPr/>
          <p:nvPr/>
        </p:nvCxnSpPr>
        <p:spPr>
          <a:xfrm>
            <a:off x="3989471" y="2324100"/>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46C735-3D2A-41E8-BD3A-2E9546ABA2BE}"/>
              </a:ext>
            </a:extLst>
          </p:cNvPr>
          <p:cNvSpPr txBox="1"/>
          <p:nvPr/>
        </p:nvSpPr>
        <p:spPr>
          <a:xfrm>
            <a:off x="552449" y="7880971"/>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graphicFrame>
        <p:nvGraphicFramePr>
          <p:cNvPr id="39" name="Chart 38">
            <a:extLst>
              <a:ext uri="{FF2B5EF4-FFF2-40B4-BE49-F238E27FC236}">
                <a16:creationId xmlns:a16="http://schemas.microsoft.com/office/drawing/2014/main" id="{7590DE02-8866-4B53-891E-074F36F7D09D}"/>
              </a:ext>
            </a:extLst>
          </p:cNvPr>
          <p:cNvGraphicFramePr/>
          <p:nvPr/>
        </p:nvGraphicFramePr>
        <p:xfrm>
          <a:off x="8772024" y="3284621"/>
          <a:ext cx="7010400" cy="4444426"/>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Box 40">
            <a:extLst>
              <a:ext uri="{FF2B5EF4-FFF2-40B4-BE49-F238E27FC236}">
                <a16:creationId xmlns:a16="http://schemas.microsoft.com/office/drawing/2014/main" id="{2FA524E3-EE9B-4EE7-9DF7-EC66100A0320}"/>
              </a:ext>
            </a:extLst>
          </p:cNvPr>
          <p:cNvSpPr txBox="1"/>
          <p:nvPr/>
        </p:nvSpPr>
        <p:spPr>
          <a:xfrm>
            <a:off x="14005761" y="3709978"/>
            <a:ext cx="36174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900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nghìn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endPar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endParaRPr>
          </a:p>
        </p:txBody>
      </p:sp>
      <p:cxnSp>
        <p:nvCxnSpPr>
          <p:cNvPr id="42" name="Straight Connector 41">
            <a:extLst>
              <a:ext uri="{FF2B5EF4-FFF2-40B4-BE49-F238E27FC236}">
                <a16:creationId xmlns:a16="http://schemas.microsoft.com/office/drawing/2014/main" id="{751A73A7-953F-4C6A-8F1F-7A7836FB3804}"/>
              </a:ext>
            </a:extLst>
          </p:cNvPr>
          <p:cNvCxnSpPr/>
          <p:nvPr/>
        </p:nvCxnSpPr>
        <p:spPr>
          <a:xfrm flipV="1">
            <a:off x="12328860" y="2469873"/>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2D86451-FD70-4D82-8F8F-EF7799E8954E}"/>
              </a:ext>
            </a:extLst>
          </p:cNvPr>
          <p:cNvCxnSpPr/>
          <p:nvPr/>
        </p:nvCxnSpPr>
        <p:spPr>
          <a:xfrm>
            <a:off x="13090860" y="2469873"/>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87BDC43-8E23-4278-B998-FF3B2F0C9793}"/>
              </a:ext>
            </a:extLst>
          </p:cNvPr>
          <p:cNvSpPr txBox="1"/>
          <p:nvPr/>
        </p:nvSpPr>
        <p:spPr>
          <a:xfrm>
            <a:off x="10004760" y="7880970"/>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1989</a:t>
            </a:r>
          </a:p>
        </p:txBody>
      </p:sp>
      <p:pic>
        <p:nvPicPr>
          <p:cNvPr id="3" name="Picture 2" descr="A close up of a logo&#10;&#10;Description automatically generated">
            <a:extLst>
              <a:ext uri="{FF2B5EF4-FFF2-40B4-BE49-F238E27FC236}">
                <a16:creationId xmlns:a16="http://schemas.microsoft.com/office/drawing/2014/main" id="{2E875721-F011-467C-BC37-E12082A23582}"/>
              </a:ext>
            </a:extLst>
          </p:cNvPr>
          <p:cNvPicPr>
            <a:picLocks noChangeAspect="1"/>
          </p:cNvPicPr>
          <p:nvPr/>
        </p:nvPicPr>
        <p:blipFill rotWithShape="1">
          <a:blip r:embed="rId4">
            <a:extLst>
              <a:ext uri="{28A0092B-C50C-407E-A947-70E740481C1C}">
                <a14:useLocalDpi xmlns:a14="http://schemas.microsoft.com/office/drawing/2010/main" val="0"/>
              </a:ext>
            </a:extLst>
          </a:blip>
          <a:srcRect l="38470" t="37823" r="44596" b="43342"/>
          <a:stretch/>
        </p:blipFill>
        <p:spPr>
          <a:xfrm>
            <a:off x="5160043" y="1344312"/>
            <a:ext cx="2563229" cy="2036496"/>
          </a:xfrm>
          <a:prstGeom prst="rect">
            <a:avLst/>
          </a:prstGeom>
        </p:spPr>
      </p:pic>
      <p:pic>
        <p:nvPicPr>
          <p:cNvPr id="16" name="Picture 15" descr="A close up of a logo&#10;&#10;Description automatically generated">
            <a:extLst>
              <a:ext uri="{FF2B5EF4-FFF2-40B4-BE49-F238E27FC236}">
                <a16:creationId xmlns:a16="http://schemas.microsoft.com/office/drawing/2014/main" id="{CEC2A9F4-6482-4B1C-BF3C-6652DC372E42}"/>
              </a:ext>
            </a:extLst>
          </p:cNvPr>
          <p:cNvPicPr>
            <a:picLocks noChangeAspect="1"/>
          </p:cNvPicPr>
          <p:nvPr/>
        </p:nvPicPr>
        <p:blipFill rotWithShape="1">
          <a:blip r:embed="rId4">
            <a:extLst>
              <a:ext uri="{28A0092B-C50C-407E-A947-70E740481C1C}">
                <a14:useLocalDpi xmlns:a14="http://schemas.microsoft.com/office/drawing/2010/main" val="0"/>
              </a:ext>
            </a:extLst>
          </a:blip>
          <a:srcRect l="38470" t="37823" r="44596" b="43342"/>
          <a:stretch/>
        </p:blipFill>
        <p:spPr>
          <a:xfrm>
            <a:off x="14325348" y="1521559"/>
            <a:ext cx="2563229" cy="2036496"/>
          </a:xfrm>
          <a:prstGeom prst="rect">
            <a:avLst/>
          </a:prstGeom>
        </p:spPr>
      </p:pic>
      <p:sp>
        <p:nvSpPr>
          <p:cNvPr id="4" name="Rectangle 3">
            <a:extLst>
              <a:ext uri="{FF2B5EF4-FFF2-40B4-BE49-F238E27FC236}">
                <a16:creationId xmlns:a16="http://schemas.microsoft.com/office/drawing/2014/main" id="{038E9B5D-D67E-4958-B5FF-CA390496F335}"/>
              </a:ext>
            </a:extLst>
          </p:cNvPr>
          <p:cNvSpPr/>
          <p:nvPr/>
        </p:nvSpPr>
        <p:spPr>
          <a:xfrm>
            <a:off x="0" y="0"/>
            <a:ext cx="18288000" cy="706758"/>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92450B-DFC5-4889-B78B-7E1F9B87CEEA}"/>
              </a:ext>
            </a:extLst>
          </p:cNvPr>
          <p:cNvSpPr txBox="1"/>
          <p:nvPr/>
        </p:nvSpPr>
        <p:spPr>
          <a:xfrm>
            <a:off x="5038223" y="9346336"/>
            <a:ext cx="7010400" cy="769441"/>
          </a:xfrm>
          <a:prstGeom prst="rect">
            <a:avLst/>
          </a:prstGeom>
          <a:noFill/>
        </p:spPr>
        <p:txBody>
          <a:bodyPr wrap="square" rtlCol="0">
            <a:spAutoFit/>
          </a:bodyPr>
          <a:lstStyle/>
          <a:p>
            <a:pPr algn="ctr"/>
            <a:r>
              <a:rPr lang="en-US" sz="4400" dirty="0" err="1">
                <a:solidFill>
                  <a:schemeClr val="accent6">
                    <a:lumMod val="50000"/>
                  </a:schemeClr>
                </a:solidFill>
                <a:latin typeface="Oswald" pitchFamily="2" charset="0"/>
              </a:rPr>
              <a:t>Dân</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số</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Hoa</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Kiều</a:t>
            </a:r>
            <a:r>
              <a:rPr lang="en-US" sz="4400" dirty="0">
                <a:solidFill>
                  <a:schemeClr val="accent6">
                    <a:lumMod val="50000"/>
                  </a:schemeClr>
                </a:solidFill>
                <a:latin typeface="Oswald" pitchFamily="2" charset="0"/>
              </a:rPr>
              <a:t> ở </a:t>
            </a:r>
            <a:r>
              <a:rPr lang="en-US" sz="4400" dirty="0" err="1">
                <a:solidFill>
                  <a:schemeClr val="accent6">
                    <a:lumMod val="50000"/>
                  </a:schemeClr>
                </a:solidFill>
                <a:latin typeface="Oswald" pitchFamily="2" charset="0"/>
              </a:rPr>
              <a:t>Việt</a:t>
            </a:r>
            <a:r>
              <a:rPr lang="en-US" sz="4400" dirty="0">
                <a:solidFill>
                  <a:schemeClr val="accent6">
                    <a:lumMod val="50000"/>
                  </a:schemeClr>
                </a:solidFill>
                <a:latin typeface="Oswald" pitchFamily="2" charset="0"/>
              </a:rPr>
              <a:t> Nam </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par>
                          <p:cTn id="37" fill="hold">
                            <p:stCondLst>
                              <p:cond delay="2500"/>
                            </p:stCondLst>
                            <p:childTnLst>
                              <p:par>
                                <p:cTn id="38" presetID="14" presetClass="entr" presetSubtype="1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horizont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p:cTn id="45" dur="500" fill="hold"/>
                                        <p:tgtEl>
                                          <p:spTgt spid="46"/>
                                        </p:tgtEl>
                                        <p:attrNameLst>
                                          <p:attrName>ppt_w</p:attrName>
                                        </p:attrNameLst>
                                      </p:cBhvr>
                                      <p:tavLst>
                                        <p:tav tm="0">
                                          <p:val>
                                            <p:fltVal val="0"/>
                                          </p:val>
                                        </p:tav>
                                        <p:tav tm="100000">
                                          <p:val>
                                            <p:strVal val="#ppt_w"/>
                                          </p:val>
                                        </p:tav>
                                      </p:tavLst>
                                    </p:anim>
                                    <p:anim calcmode="lin" valueType="num">
                                      <p:cBhvr>
                                        <p:cTn id="46" dur="500" fill="hold"/>
                                        <p:tgtEl>
                                          <p:spTgt spid="46"/>
                                        </p:tgtEl>
                                        <p:attrNameLst>
                                          <p:attrName>ppt_h</p:attrName>
                                        </p:attrNameLst>
                                      </p:cBhvr>
                                      <p:tavLst>
                                        <p:tav tm="0">
                                          <p:val>
                                            <p:fltVal val="0"/>
                                          </p:val>
                                        </p:tav>
                                        <p:tav tm="100000">
                                          <p:val>
                                            <p:strVal val="#ppt_h"/>
                                          </p:val>
                                        </p:tav>
                                      </p:tavLst>
                                    </p:anim>
                                    <p:animEffect transition="in" filter="fade">
                                      <p:cBhvr>
                                        <p:cTn id="47" dur="500"/>
                                        <p:tgtEl>
                                          <p:spTgt spid="46"/>
                                        </p:tgtEl>
                                      </p:cBhvr>
                                    </p:animEffect>
                                  </p:childTnLst>
                                </p:cTn>
                              </p:par>
                            </p:childTnLst>
                          </p:cTn>
                        </p:par>
                        <p:par>
                          <p:cTn id="48" fill="hold">
                            <p:stCondLst>
                              <p:cond delay="500"/>
                            </p:stCondLst>
                            <p:childTnLst>
                              <p:par>
                                <p:cTn id="49" presetID="53" presetClass="entr" presetSubtype="16"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down)">
                                      <p:cBhvr>
                                        <p:cTn id="57" dur="500"/>
                                        <p:tgtEl>
                                          <p:spTgt spid="42"/>
                                        </p:tgtEl>
                                      </p:cBhvr>
                                    </p:animEffect>
                                  </p:childTnLst>
                                </p:cTn>
                              </p:par>
                            </p:childTnLst>
                          </p:cTn>
                        </p:par>
                        <p:par>
                          <p:cTn id="58" fill="hold">
                            <p:stCondLst>
                              <p:cond delay="1500"/>
                            </p:stCondLst>
                            <p:childTnLst>
                              <p:par>
                                <p:cTn id="59" presetID="22" presetClass="entr" presetSubtype="4"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ipe(down)">
                                      <p:cBhvr>
                                        <p:cTn id="61" dur="500"/>
                                        <p:tgtEl>
                                          <p:spTgt spid="43"/>
                                        </p:tgtEl>
                                      </p:cBhvr>
                                    </p:animEffect>
                                  </p:childTnLst>
                                </p:cTn>
                              </p:par>
                            </p:childTnLst>
                          </p:cTn>
                        </p:par>
                        <p:par>
                          <p:cTn id="62" fill="hold">
                            <p:stCondLst>
                              <p:cond delay="2000"/>
                            </p:stCondLst>
                            <p:childTnLst>
                              <p:par>
                                <p:cTn id="63" presetID="53" presetClass="entr" presetSubtype="16"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animEffect transition="in" filter="fade">
                                      <p:cBhvr>
                                        <p:cTn id="67" dur="500"/>
                                        <p:tgtEl>
                                          <p:spTgt spid="16"/>
                                        </p:tgtEl>
                                      </p:cBhvr>
                                    </p:animEffect>
                                  </p:childTnLst>
                                </p:cTn>
                              </p:par>
                            </p:childTnLst>
                          </p:cTn>
                        </p:par>
                        <p:par>
                          <p:cTn id="68" fill="hold">
                            <p:stCondLst>
                              <p:cond delay="2500"/>
                            </p:stCondLst>
                            <p:childTnLst>
                              <p:par>
                                <p:cTn id="69" presetID="14" presetClass="entr" presetSubtype="10"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randombar(horizontal)">
                                      <p:cBhvr>
                                        <p:cTn id="7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7" grpId="0"/>
      <p:bldP spid="33" grpId="0"/>
      <p:bldGraphic spid="39" grpId="0">
        <p:bldAsOne/>
      </p:bldGraphic>
      <p:bldP spid="41" grpId="0"/>
      <p:bldP spid="46"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6148478-A8C8-4A1A-A19B-949CAA266A90}"/>
              </a:ext>
            </a:extLst>
          </p:cNvPr>
          <p:cNvGrpSpPr/>
          <p:nvPr/>
        </p:nvGrpSpPr>
        <p:grpSpPr>
          <a:xfrm>
            <a:off x="5715000" y="0"/>
            <a:ext cx="6858000" cy="1257300"/>
            <a:chOff x="5715000" y="0"/>
            <a:chExt cx="6858000" cy="1257300"/>
          </a:xfrm>
        </p:grpSpPr>
        <p:sp>
          <p:nvSpPr>
            <p:cNvPr id="2" name="Rectangle 1">
              <a:extLst>
                <a:ext uri="{FF2B5EF4-FFF2-40B4-BE49-F238E27FC236}">
                  <a16:creationId xmlns:a16="http://schemas.microsoft.com/office/drawing/2014/main" id="{DB041928-A12A-49C6-B00E-69A4661FA936}"/>
                </a:ext>
              </a:extLst>
            </p:cNvPr>
            <p:cNvSpPr/>
            <p:nvPr/>
          </p:nvSpPr>
          <p:spPr>
            <a:xfrm>
              <a:off x="5715000" y="0"/>
              <a:ext cx="6858000" cy="1257300"/>
            </a:xfrm>
            <a:prstGeom prst="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E598A2E-197C-48AF-9FA8-3598AAE430F0}"/>
                </a:ext>
              </a:extLst>
            </p:cNvPr>
            <p:cNvSpPr txBox="1"/>
            <p:nvPr/>
          </p:nvSpPr>
          <p:spPr>
            <a:xfrm>
              <a:off x="6515100" y="120818"/>
              <a:ext cx="5257800" cy="1015663"/>
            </a:xfrm>
            <a:prstGeom prst="rect">
              <a:avLst/>
            </a:prstGeom>
            <a:noFill/>
          </p:spPr>
          <p:txBody>
            <a:bodyPr wrap="square" rtlCol="0">
              <a:spAutoFit/>
            </a:bodyPr>
            <a:lstStyle/>
            <a:p>
              <a:pPr algn="ctr"/>
              <a:r>
                <a:rPr lang="en-US" sz="6000" dirty="0" err="1">
                  <a:solidFill>
                    <a:schemeClr val="accent6">
                      <a:lumMod val="50000"/>
                    </a:schemeClr>
                  </a:solidFill>
                </a:rPr>
                <a:t>Dân</a:t>
              </a:r>
              <a:r>
                <a:rPr lang="en-US" sz="6000" dirty="0">
                  <a:solidFill>
                    <a:schemeClr val="accent6">
                      <a:lumMod val="50000"/>
                    </a:schemeClr>
                  </a:solidFill>
                </a:rPr>
                <a:t> </a:t>
              </a:r>
              <a:r>
                <a:rPr lang="en-US" sz="6000" dirty="0" err="1">
                  <a:solidFill>
                    <a:schemeClr val="accent6">
                      <a:lumMod val="50000"/>
                    </a:schemeClr>
                  </a:solidFill>
                </a:rPr>
                <a:t>tộc</a:t>
              </a:r>
              <a:r>
                <a:rPr lang="en-US" sz="6000" dirty="0">
                  <a:solidFill>
                    <a:schemeClr val="accent6">
                      <a:lumMod val="50000"/>
                    </a:schemeClr>
                  </a:solidFill>
                </a:rPr>
                <a:t> </a:t>
              </a:r>
              <a:r>
                <a:rPr lang="en-US" sz="6000" dirty="0" err="1">
                  <a:solidFill>
                    <a:schemeClr val="accent6">
                      <a:lumMod val="50000"/>
                    </a:schemeClr>
                  </a:solidFill>
                </a:rPr>
                <a:t>độc</a:t>
              </a:r>
              <a:r>
                <a:rPr lang="en-US" sz="6000" dirty="0">
                  <a:solidFill>
                    <a:schemeClr val="accent6">
                      <a:lumMod val="50000"/>
                    </a:schemeClr>
                  </a:solidFill>
                </a:rPr>
                <a:t> </a:t>
              </a:r>
              <a:r>
                <a:rPr lang="en-US" sz="6000" dirty="0" err="1">
                  <a:solidFill>
                    <a:schemeClr val="accent6">
                      <a:lumMod val="50000"/>
                    </a:schemeClr>
                  </a:solidFill>
                </a:rPr>
                <a:t>lập</a:t>
              </a:r>
              <a:endParaRPr lang="en-US" sz="6000" dirty="0">
                <a:solidFill>
                  <a:schemeClr val="accent6">
                    <a:lumMod val="50000"/>
                  </a:schemeClr>
                </a:solidFill>
              </a:endParaRPr>
            </a:p>
          </p:txBody>
        </p:sp>
      </p:grpSp>
      <p:sp>
        <p:nvSpPr>
          <p:cNvPr id="6" name="AutoShape 8">
            <a:extLst>
              <a:ext uri="{FF2B5EF4-FFF2-40B4-BE49-F238E27FC236}">
                <a16:creationId xmlns:a16="http://schemas.microsoft.com/office/drawing/2014/main" id="{2B1DB036-A0BA-4975-BA69-F077DDC9D79C}"/>
              </a:ext>
            </a:extLst>
          </p:cNvPr>
          <p:cNvSpPr/>
          <p:nvPr/>
        </p:nvSpPr>
        <p:spPr>
          <a:xfrm>
            <a:off x="8458200" y="2048608"/>
            <a:ext cx="48811" cy="8229600"/>
          </a:xfrm>
          <a:prstGeom prst="rect">
            <a:avLst/>
          </a:prstGeom>
          <a:solidFill>
            <a:srgbClr val="FBFDF4"/>
          </a:solidFill>
        </p:spPr>
      </p:sp>
      <p:pic>
        <p:nvPicPr>
          <p:cNvPr id="7" name="Picture 7">
            <a:extLst>
              <a:ext uri="{FF2B5EF4-FFF2-40B4-BE49-F238E27FC236}">
                <a16:creationId xmlns:a16="http://schemas.microsoft.com/office/drawing/2014/main" id="{81F7B7E4-635D-45BE-848D-82BDE004AC4E}"/>
              </a:ext>
            </a:extLst>
          </p:cNvPr>
          <p:cNvPicPr>
            <a:picLocks noChangeAspect="1"/>
          </p:cNvPicPr>
          <p:nvPr/>
        </p:nvPicPr>
        <p:blipFill>
          <a:blip r:embed="rId2"/>
          <a:srcRect/>
          <a:stretch>
            <a:fillRect/>
          </a:stretch>
        </p:blipFill>
        <p:spPr>
          <a:xfrm>
            <a:off x="6838691" y="2062262"/>
            <a:ext cx="917850" cy="697566"/>
          </a:xfrm>
          <a:prstGeom prst="rect">
            <a:avLst/>
          </a:prstGeom>
        </p:spPr>
      </p:pic>
      <p:pic>
        <p:nvPicPr>
          <p:cNvPr id="8" name="Picture 7" descr="A person posing for the camera&#10;&#10;Description automatically generated">
            <a:extLst>
              <a:ext uri="{FF2B5EF4-FFF2-40B4-BE49-F238E27FC236}">
                <a16:creationId xmlns:a16="http://schemas.microsoft.com/office/drawing/2014/main" id="{B32A64B8-1F4D-46F0-A75B-7BD4B876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35" y="2759828"/>
            <a:ext cx="5075188" cy="6905115"/>
          </a:xfrm>
          <a:prstGeom prst="rect">
            <a:avLst/>
          </a:prstGeom>
        </p:spPr>
      </p:pic>
      <p:sp>
        <p:nvSpPr>
          <p:cNvPr id="9" name="TextBox 8">
            <a:extLst>
              <a:ext uri="{FF2B5EF4-FFF2-40B4-BE49-F238E27FC236}">
                <a16:creationId xmlns:a16="http://schemas.microsoft.com/office/drawing/2014/main" id="{F16ECB91-6114-4B35-8A14-BB00D9BD4E5D}"/>
              </a:ext>
            </a:extLst>
          </p:cNvPr>
          <p:cNvSpPr txBox="1"/>
          <p:nvPr/>
        </p:nvSpPr>
        <p:spPr>
          <a:xfrm>
            <a:off x="9144000" y="2411045"/>
            <a:ext cx="8229600" cy="7201972"/>
          </a:xfrm>
          <a:prstGeom prst="rect">
            <a:avLst/>
          </a:prstGeom>
          <a:noFill/>
        </p:spPr>
        <p:txBody>
          <a:bodyPr wrap="square" rtlCol="0">
            <a:spAutoFit/>
          </a:bodyPr>
          <a:lstStyle/>
          <a:p>
            <a:r>
              <a:rPr lang="vi-VN" sz="6600" i="1" dirty="0">
                <a:solidFill>
                  <a:schemeClr val="bg1"/>
                </a:solidFill>
                <a:latin typeface="Oswald" pitchFamily="2" charset="0"/>
              </a:rPr>
              <a:t>Chúng ta muốn thắng Mỹ, có một điều rất quan trọng là chúng ta phải không được sợ Mỹ, nhưng cũng không được sợ Trung Quốc và không được sợ Liên Xô</a:t>
            </a:r>
            <a:endParaRPr lang="vi-VN" sz="6600" dirty="0">
              <a:solidFill>
                <a:schemeClr val="bg1"/>
              </a:solidFill>
              <a:latin typeface="Oswald" pitchFamily="2" charset="0"/>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3" name="Picture 2" descr="A black and white photo of a person&#10;&#10;Description automatically generated">
            <a:extLst>
              <a:ext uri="{FF2B5EF4-FFF2-40B4-BE49-F238E27FC236}">
                <a16:creationId xmlns:a16="http://schemas.microsoft.com/office/drawing/2014/main" id="{16D8F71C-7186-498A-A89D-E32887BE74A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38878"/>
            <a:ext cx="18288000" cy="10325878"/>
          </a:xfrm>
          <a:prstGeom prst="rect">
            <a:avLst/>
          </a:prstGeom>
        </p:spPr>
      </p:pic>
      <p:pic>
        <p:nvPicPr>
          <p:cNvPr id="5" name="Picture 4" descr="A black and white photo of a person&#10;&#10;Description automatically generated">
            <a:extLst>
              <a:ext uri="{FF2B5EF4-FFF2-40B4-BE49-F238E27FC236}">
                <a16:creationId xmlns:a16="http://schemas.microsoft.com/office/drawing/2014/main" id="{6E1FB32D-C921-4101-BC18-3C88253AB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8839200" cy="8305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close up of a logo&#10;&#10;Description automatically generated">
            <a:extLst>
              <a:ext uri="{FF2B5EF4-FFF2-40B4-BE49-F238E27FC236}">
                <a16:creationId xmlns:a16="http://schemas.microsoft.com/office/drawing/2014/main" id="{615FDD68-D0B9-4D6F-81F6-C53D96B048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1514" y="6604132"/>
            <a:ext cx="2068286" cy="2068286"/>
          </a:xfrm>
          <a:prstGeom prst="rect">
            <a:avLst/>
          </a:prstGeom>
        </p:spPr>
      </p:pic>
      <p:sp>
        <p:nvSpPr>
          <p:cNvPr id="9" name="TextBox 8">
            <a:extLst>
              <a:ext uri="{FF2B5EF4-FFF2-40B4-BE49-F238E27FC236}">
                <a16:creationId xmlns:a16="http://schemas.microsoft.com/office/drawing/2014/main" id="{93126693-AF13-4376-A340-9C0699A272F3}"/>
              </a:ext>
            </a:extLst>
          </p:cNvPr>
          <p:cNvSpPr txBox="1"/>
          <p:nvPr/>
        </p:nvSpPr>
        <p:spPr>
          <a:xfrm>
            <a:off x="11280321" y="8782441"/>
            <a:ext cx="2895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Một</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nhà</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nghiên</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cứu</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nào</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đó</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77FAEF27-4E80-44B2-A291-8D4D346445A1}"/>
              </a:ext>
            </a:extLst>
          </p:cNvPr>
          <p:cNvGrpSpPr/>
          <p:nvPr/>
        </p:nvGrpSpPr>
        <p:grpSpPr>
          <a:xfrm>
            <a:off x="10591800" y="1513575"/>
            <a:ext cx="6629400" cy="4572000"/>
            <a:chOff x="10814957" y="1866900"/>
            <a:chExt cx="6629400" cy="4572000"/>
          </a:xfrm>
        </p:grpSpPr>
        <p:sp>
          <p:nvSpPr>
            <p:cNvPr id="6" name="Speech Bubble: Rectangle 5">
              <a:extLst>
                <a:ext uri="{FF2B5EF4-FFF2-40B4-BE49-F238E27FC236}">
                  <a16:creationId xmlns:a16="http://schemas.microsoft.com/office/drawing/2014/main" id="{C282AB19-D456-49C8-8620-AA0AC1F0563F}"/>
                </a:ext>
              </a:extLst>
            </p:cNvPr>
            <p:cNvSpPr/>
            <p:nvPr/>
          </p:nvSpPr>
          <p:spPr>
            <a:xfrm>
              <a:off x="10814957" y="1866900"/>
              <a:ext cx="6629400" cy="4572000"/>
            </a:xfrm>
            <a:prstGeom prst="wedgeRectCallout">
              <a:avLst/>
            </a:prstGeom>
            <a:solidFill>
              <a:srgbClr val="DFCC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7">
              <a:extLst>
                <a:ext uri="{FF2B5EF4-FFF2-40B4-BE49-F238E27FC236}">
                  <a16:creationId xmlns:a16="http://schemas.microsoft.com/office/drawing/2014/main" id="{B490546D-0954-45B8-9ADC-8A37ECF42E03}"/>
                </a:ext>
              </a:extLst>
            </p:cNvPr>
            <p:cNvPicPr>
              <a:picLocks noChangeAspect="1"/>
            </p:cNvPicPr>
            <p:nvPr/>
          </p:nvPicPr>
          <p:blipFill>
            <a:blip r:embed="rId4"/>
            <a:srcRect/>
            <a:stretch>
              <a:fillRect/>
            </a:stretch>
          </p:blipFill>
          <p:spPr>
            <a:xfrm>
              <a:off x="11000013" y="2919985"/>
              <a:ext cx="533400" cy="405385"/>
            </a:xfrm>
            <a:prstGeom prst="rect">
              <a:avLst/>
            </a:prstGeom>
            <a:ln>
              <a:noFill/>
            </a:ln>
          </p:spPr>
        </p:pic>
        <p:sp>
          <p:nvSpPr>
            <p:cNvPr id="14" name="TextBox 13">
              <a:extLst>
                <a:ext uri="{FF2B5EF4-FFF2-40B4-BE49-F238E27FC236}">
                  <a16:creationId xmlns:a16="http://schemas.microsoft.com/office/drawing/2014/main" id="{C8F6A52F-8F82-4F25-B8B8-D478E43F707D}"/>
                </a:ext>
              </a:extLst>
            </p:cNvPr>
            <p:cNvSpPr txBox="1"/>
            <p:nvPr/>
          </p:nvSpPr>
          <p:spPr>
            <a:xfrm>
              <a:off x="11604171" y="2919985"/>
              <a:ext cx="52088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3200" b="0" i="1" u="none" strike="noStrike" kern="1200" cap="none" spc="0" normalizeH="0" baseline="0" noProof="0" dirty="0">
                <a:ln>
                  <a:noFill/>
                </a:ln>
                <a:solidFill>
                  <a:srgbClr val="F79646">
                    <a:lumMod val="50000"/>
                  </a:srgbClr>
                </a:solidFill>
                <a:effectLst/>
                <a:uLnTx/>
                <a:uFillTx/>
                <a:latin typeface="Oswald" pitchFamily="2" charset="0"/>
              </a:endParaRPr>
            </a:p>
          </p:txBody>
        </p:sp>
        <p:pic>
          <p:nvPicPr>
            <p:cNvPr id="4" name="Picture 3">
              <a:extLst>
                <a:ext uri="{FF2B5EF4-FFF2-40B4-BE49-F238E27FC236}">
                  <a16:creationId xmlns:a16="http://schemas.microsoft.com/office/drawing/2014/main" id="{5B11DABA-ACA0-48C6-A942-83D4F3451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7867" y="4943500"/>
              <a:ext cx="533333" cy="400000"/>
            </a:xfrm>
            <a:prstGeom prst="rect">
              <a:avLst/>
            </a:prstGeom>
          </p:spPr>
        </p:pic>
      </p:grpSp>
      <p:sp>
        <p:nvSpPr>
          <p:cNvPr id="7" name="Rectangle 6">
            <a:extLst>
              <a:ext uri="{FF2B5EF4-FFF2-40B4-BE49-F238E27FC236}">
                <a16:creationId xmlns:a16="http://schemas.microsoft.com/office/drawing/2014/main" id="{4D41B904-EB43-4D81-B500-2E460642AB8D}"/>
              </a:ext>
            </a:extLst>
          </p:cNvPr>
          <p:cNvSpPr/>
          <p:nvPr/>
        </p:nvSpPr>
        <p:spPr>
          <a:xfrm>
            <a:off x="11435442" y="2522302"/>
            <a:ext cx="5026479" cy="2554545"/>
          </a:xfrm>
          <a:prstGeom prst="rect">
            <a:avLst/>
          </a:prstGeom>
        </p:spPr>
        <p:txBody>
          <a:bodyPr wrap="square">
            <a:spAutoFit/>
          </a:bodyPr>
          <a:lstStyle/>
          <a:p>
            <a:r>
              <a:rPr lang="vi-VN" sz="3200" dirty="0">
                <a:solidFill>
                  <a:schemeClr val="accent6">
                    <a:lumMod val="50000"/>
                  </a:schemeClr>
                </a:solidFill>
                <a:latin typeface="Oswald" pitchFamily="2" charset="0"/>
              </a:rPr>
              <a:t>Với Tổng Bí thư Lê Duẩn, cái gì nhịn được thì nhịn, nhưng ông tuyệt đối không bao giờ nhượng bộ những điều quá đáng, nguy hại cho an ninh quốc gia</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5" name="Picture 14" descr="A picture containing text, map&#10;&#10;Description automatically generated">
            <a:extLst>
              <a:ext uri="{FF2B5EF4-FFF2-40B4-BE49-F238E27FC236}">
                <a16:creationId xmlns:a16="http://schemas.microsoft.com/office/drawing/2014/main" id="{080A976B-079A-4700-B87B-36B9B173E42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 y="18100"/>
            <a:ext cx="18287999" cy="10287000"/>
          </a:xfrm>
          <a:prstGeom prst="rect">
            <a:avLst/>
          </a:prstGeom>
        </p:spPr>
      </p:pic>
      <p:grpSp>
        <p:nvGrpSpPr>
          <p:cNvPr id="4" name="Group 3">
            <a:extLst>
              <a:ext uri="{FF2B5EF4-FFF2-40B4-BE49-F238E27FC236}">
                <a16:creationId xmlns:a16="http://schemas.microsoft.com/office/drawing/2014/main" id="{A75972B2-8DCD-47EE-9FF5-CD16FC7E5773}"/>
              </a:ext>
            </a:extLst>
          </p:cNvPr>
          <p:cNvGrpSpPr/>
          <p:nvPr/>
        </p:nvGrpSpPr>
        <p:grpSpPr>
          <a:xfrm>
            <a:off x="11719857" y="2378841"/>
            <a:ext cx="5757250" cy="3434680"/>
            <a:chOff x="12453156" y="523202"/>
            <a:chExt cx="5334001" cy="3200400"/>
          </a:xfrm>
        </p:grpSpPr>
        <p:sp>
          <p:nvSpPr>
            <p:cNvPr id="23" name="Speech Bubble: Oval 22">
              <a:extLst>
                <a:ext uri="{FF2B5EF4-FFF2-40B4-BE49-F238E27FC236}">
                  <a16:creationId xmlns:a16="http://schemas.microsoft.com/office/drawing/2014/main" id="{41F0E56D-0BF3-435C-B57F-B123F94A80D9}"/>
                </a:ext>
              </a:extLst>
            </p:cNvPr>
            <p:cNvSpPr/>
            <p:nvPr/>
          </p:nvSpPr>
          <p:spPr>
            <a:xfrm>
              <a:off x="12453156" y="523202"/>
              <a:ext cx="5334001" cy="32004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DFA857AE-64DE-4320-B1FD-E6AAD625BEDD}"/>
                </a:ext>
              </a:extLst>
            </p:cNvPr>
            <p:cNvSpPr txBox="1"/>
            <p:nvPr/>
          </p:nvSpPr>
          <p:spPr>
            <a:xfrm>
              <a:off x="13301659" y="867869"/>
              <a:ext cx="392430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Đồng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chí</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có</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đúng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dân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tộc</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đã</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chiến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đấu</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đánh</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Nguyên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a:t>
              </a:r>
              <a:endParaRPr kumimoji="0" lang="en-US"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pic>
        <p:nvPicPr>
          <p:cNvPr id="17" name="Picture 16" descr="A close up of a mans face&#10;&#10;Description automatically generated">
            <a:extLst>
              <a:ext uri="{FF2B5EF4-FFF2-40B4-BE49-F238E27FC236}">
                <a16:creationId xmlns:a16="http://schemas.microsoft.com/office/drawing/2014/main" id="{E27EE5D6-C6ED-4279-A589-79BD9D8F13B5}"/>
              </a:ext>
            </a:extLst>
          </p:cNvPr>
          <p:cNvPicPr>
            <a:picLocks noChangeAspect="1"/>
          </p:cNvPicPr>
          <p:nvPr/>
        </p:nvPicPr>
        <p:blipFill rotWithShape="1">
          <a:blip r:embed="rId4">
            <a:extLst>
              <a:ext uri="{28A0092B-C50C-407E-A947-70E740481C1C}">
                <a14:useLocalDpi xmlns:a14="http://schemas.microsoft.com/office/drawing/2010/main" val="0"/>
              </a:ext>
            </a:extLst>
          </a:blip>
          <a:srcRect l="37270" t="29641" r="40028" b="46329"/>
          <a:stretch/>
        </p:blipFill>
        <p:spPr>
          <a:xfrm>
            <a:off x="9868886" y="4722773"/>
            <a:ext cx="6190255" cy="5598656"/>
          </a:xfrm>
          <a:prstGeom prst="rect">
            <a:avLst/>
          </a:prstGeom>
        </p:spPr>
      </p:pic>
      <p:pic>
        <p:nvPicPr>
          <p:cNvPr id="20" name="Picture 19" descr="A close up of a mans face&#10;&#10;Description automatically generated">
            <a:extLst>
              <a:ext uri="{FF2B5EF4-FFF2-40B4-BE49-F238E27FC236}">
                <a16:creationId xmlns:a16="http://schemas.microsoft.com/office/drawing/2014/main" id="{960FE153-0EE0-4ED4-8F53-3A4115511C64}"/>
              </a:ext>
            </a:extLst>
          </p:cNvPr>
          <p:cNvPicPr>
            <a:picLocks noChangeAspect="1"/>
          </p:cNvPicPr>
          <p:nvPr/>
        </p:nvPicPr>
        <p:blipFill rotWithShape="1">
          <a:blip r:embed="rId5">
            <a:extLst>
              <a:ext uri="{28A0092B-C50C-407E-A947-70E740481C1C}">
                <a14:useLocalDpi xmlns:a14="http://schemas.microsoft.com/office/drawing/2010/main" val="0"/>
              </a:ext>
            </a:extLst>
          </a:blip>
          <a:srcRect l="34687" t="31983" r="34252" b="38311"/>
          <a:stretch/>
        </p:blipFill>
        <p:spPr>
          <a:xfrm>
            <a:off x="1236928" y="4700059"/>
            <a:ext cx="8178595" cy="5586941"/>
          </a:xfrm>
          <a:prstGeom prst="rect">
            <a:avLst/>
          </a:prstGeom>
        </p:spPr>
      </p:pic>
      <p:grpSp>
        <p:nvGrpSpPr>
          <p:cNvPr id="6" name="Group 5">
            <a:extLst>
              <a:ext uri="{FF2B5EF4-FFF2-40B4-BE49-F238E27FC236}">
                <a16:creationId xmlns:a16="http://schemas.microsoft.com/office/drawing/2014/main" id="{543F0CB9-58D5-4C0D-979D-3622AA98C520}"/>
              </a:ext>
            </a:extLst>
          </p:cNvPr>
          <p:cNvGrpSpPr/>
          <p:nvPr/>
        </p:nvGrpSpPr>
        <p:grpSpPr>
          <a:xfrm>
            <a:off x="11719857" y="2378842"/>
            <a:ext cx="5779195" cy="3434680"/>
            <a:chOff x="3769479" y="-1942566"/>
            <a:chExt cx="5779195" cy="3434680"/>
          </a:xfrm>
        </p:grpSpPr>
        <p:sp>
          <p:nvSpPr>
            <p:cNvPr id="5" name="Speech Bubble: Oval 4">
              <a:extLst>
                <a:ext uri="{FF2B5EF4-FFF2-40B4-BE49-F238E27FC236}">
                  <a16:creationId xmlns:a16="http://schemas.microsoft.com/office/drawing/2014/main" id="{24E5E3E7-A3CA-4ED9-A708-3C4356A60CE1}"/>
                </a:ext>
              </a:extLst>
            </p:cNvPr>
            <p:cNvSpPr/>
            <p:nvPr/>
          </p:nvSpPr>
          <p:spPr>
            <a:xfrm>
              <a:off x="3769479" y="-1942566"/>
              <a:ext cx="5779195" cy="343468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B1B68A95-31BD-41F9-BC61-E1F3A52EBC2C}"/>
                </a:ext>
              </a:extLst>
            </p:cNvPr>
            <p:cNvSpPr txBox="1"/>
            <p:nvPr/>
          </p:nvSpPr>
          <p:spPr>
            <a:xfrm>
              <a:off x="4768292" y="-1596858"/>
              <a:ext cx="4436446"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một</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lần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nữa</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có</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đúng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không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đồng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chí</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các</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đã</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đánh</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nhà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Thanh?</a:t>
              </a:r>
              <a:endParaRPr kumimoji="0" lang="en-US"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9" name="Group 8">
            <a:extLst>
              <a:ext uri="{FF2B5EF4-FFF2-40B4-BE49-F238E27FC236}">
                <a16:creationId xmlns:a16="http://schemas.microsoft.com/office/drawing/2014/main" id="{F55A68FA-CDCE-47D9-B282-257B6DA7BCDE}"/>
              </a:ext>
            </a:extLst>
          </p:cNvPr>
          <p:cNvGrpSpPr/>
          <p:nvPr/>
        </p:nvGrpSpPr>
        <p:grpSpPr>
          <a:xfrm>
            <a:off x="11658406" y="2318891"/>
            <a:ext cx="6190254" cy="3601241"/>
            <a:chOff x="6059333" y="2969681"/>
            <a:chExt cx="5178366" cy="3260467"/>
          </a:xfrm>
        </p:grpSpPr>
        <p:sp>
          <p:nvSpPr>
            <p:cNvPr id="7" name="Speech Bubble: Oval 6">
              <a:extLst>
                <a:ext uri="{FF2B5EF4-FFF2-40B4-BE49-F238E27FC236}">
                  <a16:creationId xmlns:a16="http://schemas.microsoft.com/office/drawing/2014/main" id="{83E40420-D80C-449D-81FC-E1E2DDCE2AE9}"/>
                </a:ext>
              </a:extLst>
            </p:cNvPr>
            <p:cNvSpPr/>
            <p:nvPr/>
          </p:nvSpPr>
          <p:spPr>
            <a:xfrm>
              <a:off x="6059333" y="2969681"/>
              <a:ext cx="5178366" cy="3260467"/>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2D8AD2C2-1EF5-47BC-B66D-F85D15086574}"/>
                </a:ext>
              </a:extLst>
            </p:cNvPr>
            <p:cNvSpPr txBox="1"/>
            <p:nvPr/>
          </p:nvSpPr>
          <p:spPr>
            <a:xfrm>
              <a:off x="7325940" y="3876639"/>
              <a:ext cx="3352800"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Và</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cả</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nhà</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Minh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nữa</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a:t>
              </a:r>
              <a:endParaRPr kumimoji="0" lang="en-US" sz="44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21" name="Group 20">
            <a:extLst>
              <a:ext uri="{FF2B5EF4-FFF2-40B4-BE49-F238E27FC236}">
                <a16:creationId xmlns:a16="http://schemas.microsoft.com/office/drawing/2014/main" id="{51CD2C8A-2FA7-45B0-A5E9-D2B229688C6C}"/>
              </a:ext>
            </a:extLst>
          </p:cNvPr>
          <p:cNvGrpSpPr/>
          <p:nvPr/>
        </p:nvGrpSpPr>
        <p:grpSpPr>
          <a:xfrm>
            <a:off x="953190" y="2703757"/>
            <a:ext cx="6053954" cy="3873390"/>
            <a:chOff x="799629" y="571500"/>
            <a:chExt cx="5105400" cy="3200400"/>
          </a:xfrm>
        </p:grpSpPr>
        <p:sp>
          <p:nvSpPr>
            <p:cNvPr id="24" name="Speech Bubble: Oval 21">
              <a:extLst>
                <a:ext uri="{FF2B5EF4-FFF2-40B4-BE49-F238E27FC236}">
                  <a16:creationId xmlns:a16="http://schemas.microsoft.com/office/drawing/2014/main" id="{29E9041D-0641-4741-AB42-0CB90A89FCF9}"/>
                </a:ext>
              </a:extLst>
            </p:cNvPr>
            <p:cNvSpPr/>
            <p:nvPr/>
          </p:nvSpPr>
          <p:spPr>
            <a:xfrm flipH="1">
              <a:off x="799629" y="571500"/>
              <a:ext cx="5105400" cy="32004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0EB75BB8-E2DF-4185-BA3C-D90D22C29071}"/>
                </a:ext>
              </a:extLst>
            </p:cNvPr>
            <p:cNvSpPr txBox="1"/>
            <p:nvPr/>
          </p:nvSpPr>
          <p:spPr>
            <a:xfrm>
              <a:off x="1904058" y="1848534"/>
              <a:ext cx="3810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Đúng như vậy</a:t>
              </a:r>
              <a:endParaRPr kumimoji="0" lang="vi-VN"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sp>
        <p:nvSpPr>
          <p:cNvPr id="34" name="Speech Bubble: Oval 21">
            <a:extLst>
              <a:ext uri="{FF2B5EF4-FFF2-40B4-BE49-F238E27FC236}">
                <a16:creationId xmlns:a16="http://schemas.microsoft.com/office/drawing/2014/main" id="{29E9041D-0641-4741-AB42-0CB90A89FCF9}"/>
              </a:ext>
            </a:extLst>
          </p:cNvPr>
          <p:cNvSpPr/>
          <p:nvPr/>
        </p:nvSpPr>
        <p:spPr>
          <a:xfrm flipH="1">
            <a:off x="934064" y="2699674"/>
            <a:ext cx="6053954" cy="3881555"/>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err="1" smtClean="0">
                <a:solidFill>
                  <a:srgbClr val="984807"/>
                </a:solidFill>
                <a:latin typeface="Oswald" pitchFamily="2" charset="0"/>
              </a:rPr>
              <a:t>Đúng</a:t>
            </a:r>
            <a:r>
              <a:rPr lang="en-US" sz="4000" dirty="0" smtClean="0">
                <a:solidFill>
                  <a:srgbClr val="984807"/>
                </a:solidFill>
                <a:latin typeface="Oswald" pitchFamily="2" charset="0"/>
              </a:rPr>
              <a:t> </a:t>
            </a:r>
            <a:r>
              <a:rPr lang="en-US" sz="4000" dirty="0" err="1" smtClean="0">
                <a:solidFill>
                  <a:srgbClr val="984807"/>
                </a:solidFill>
                <a:latin typeface="Oswald" pitchFamily="2" charset="0"/>
              </a:rPr>
              <a:t>như</a:t>
            </a:r>
            <a:r>
              <a:rPr lang="en-US" sz="4000" dirty="0" smtClean="0">
                <a:solidFill>
                  <a:srgbClr val="984807"/>
                </a:solidFill>
                <a:latin typeface="Oswald" pitchFamily="2" charset="0"/>
              </a:rPr>
              <a:t> </a:t>
            </a:r>
            <a:r>
              <a:rPr lang="en-US" sz="4000" dirty="0" err="1" smtClean="0">
                <a:solidFill>
                  <a:srgbClr val="984807"/>
                </a:solidFill>
                <a:latin typeface="Oswald" pitchFamily="2" charset="0"/>
              </a:rPr>
              <a:t>vậy</a:t>
            </a:r>
            <a:endParaRPr kumimoji="0" lang="en-US" sz="4000" b="0" i="0" u="none" strike="noStrike" kern="1200" cap="none" spc="0" normalizeH="0" baseline="0" noProof="0" dirty="0">
              <a:ln>
                <a:noFill/>
              </a:ln>
              <a:solidFill>
                <a:srgbClr val="984807"/>
              </a:solidFill>
              <a:effectLst/>
              <a:uLnTx/>
              <a:uFillTx/>
              <a:latin typeface="Oswald" pitchFamily="2" charset="0"/>
            </a:endParaRPr>
          </a:p>
        </p:txBody>
      </p:sp>
      <p:sp>
        <p:nvSpPr>
          <p:cNvPr id="36" name="Speech Bubble: Oval 21">
            <a:extLst>
              <a:ext uri="{FF2B5EF4-FFF2-40B4-BE49-F238E27FC236}">
                <a16:creationId xmlns:a16="http://schemas.microsoft.com/office/drawing/2014/main" id="{29E9041D-0641-4741-AB42-0CB90A89FCF9}"/>
              </a:ext>
            </a:extLst>
          </p:cNvPr>
          <p:cNvSpPr/>
          <p:nvPr/>
        </p:nvSpPr>
        <p:spPr>
          <a:xfrm flipH="1">
            <a:off x="914937" y="2689820"/>
            <a:ext cx="6053954" cy="387339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vi-VN" sz="4000" i="1" dirty="0">
                <a:solidFill>
                  <a:srgbClr val="F79646">
                    <a:lumMod val="50000"/>
                  </a:srgbClr>
                </a:solidFill>
                <a:latin typeface="Oswald" pitchFamily="2" charset="0"/>
              </a:rPr>
              <a:t>Đúng, và luôn cả quân đội của ông nữa, nếu các ông tìm cách xâm lược đất nước tôi</a:t>
            </a:r>
            <a:endParaRPr lang="vi-VN" sz="4000" dirty="0">
              <a:solidFill>
                <a:srgbClr val="F79646">
                  <a:lumMod val="50000"/>
                </a:srgbClr>
              </a:solidFill>
              <a:latin typeface="Oswald"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heel(1)">
                                      <p:cBhvr>
                                        <p:cTn id="24" dur="20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2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heel(1)">
                                      <p:cBhvr>
                                        <p:cTn id="34" dur="20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heel(1)">
                                      <p:cBhvr>
                                        <p:cTn id="39" dur="20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heel(1)">
                                      <p:cBhvr>
                                        <p:cTn id="44"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3" name="Picture 2" descr="A vintage photo of a group of people posing for the camera&#10;&#10;Description automatically generated">
            <a:extLst>
              <a:ext uri="{FF2B5EF4-FFF2-40B4-BE49-F238E27FC236}">
                <a16:creationId xmlns:a16="http://schemas.microsoft.com/office/drawing/2014/main" id="{C00EF62F-FC95-4307-9426-5950765782B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48343" y="0"/>
            <a:ext cx="18282138" cy="10287001"/>
          </a:xfrm>
          <a:prstGeom prst="rect">
            <a:avLst/>
          </a:prstGeom>
        </p:spPr>
      </p:pic>
      <p:pic>
        <p:nvPicPr>
          <p:cNvPr id="5" name="Picture 4" descr="A person sitting on a newspaper&#10;&#10;Description automatically generated">
            <a:extLst>
              <a:ext uri="{FF2B5EF4-FFF2-40B4-BE49-F238E27FC236}">
                <a16:creationId xmlns:a16="http://schemas.microsoft.com/office/drawing/2014/main" id="{86D77AA3-2376-4332-852C-468B15861CA8}"/>
              </a:ext>
            </a:extLst>
          </p:cNvPr>
          <p:cNvPicPr>
            <a:picLocks noChangeAspect="1"/>
          </p:cNvPicPr>
          <p:nvPr/>
        </p:nvPicPr>
        <p:blipFill rotWithShape="1">
          <a:blip r:embed="rId3">
            <a:extLst>
              <a:ext uri="{28A0092B-C50C-407E-A947-70E740481C1C}">
                <a14:useLocalDpi xmlns:a14="http://schemas.microsoft.com/office/drawing/2010/main" val="0"/>
              </a:ext>
            </a:extLst>
          </a:blip>
          <a:srcRect r="39529" b="17407"/>
          <a:stretch/>
        </p:blipFill>
        <p:spPr>
          <a:xfrm>
            <a:off x="1" y="0"/>
            <a:ext cx="7952190" cy="10287000"/>
          </a:xfrm>
          <a:prstGeom prst="rect">
            <a:avLst/>
          </a:prstGeom>
        </p:spPr>
      </p:pic>
      <p:sp>
        <p:nvSpPr>
          <p:cNvPr id="6" name="AutoShape 8">
            <a:extLst>
              <a:ext uri="{FF2B5EF4-FFF2-40B4-BE49-F238E27FC236}">
                <a16:creationId xmlns:a16="http://schemas.microsoft.com/office/drawing/2014/main" id="{015A751D-E630-4F68-ABA3-F6B539BE8A0E}"/>
              </a:ext>
            </a:extLst>
          </p:cNvPr>
          <p:cNvSpPr/>
          <p:nvPr/>
        </p:nvSpPr>
        <p:spPr>
          <a:xfrm flipH="1">
            <a:off x="9860281" y="237964"/>
            <a:ext cx="45719" cy="10049036"/>
          </a:xfrm>
          <a:prstGeom prst="rect">
            <a:avLst/>
          </a:prstGeom>
          <a:solidFill>
            <a:srgbClr val="FBFDF4"/>
          </a:solidFill>
        </p:spPr>
      </p:sp>
      <p:pic>
        <p:nvPicPr>
          <p:cNvPr id="7" name="Picture 7">
            <a:extLst>
              <a:ext uri="{FF2B5EF4-FFF2-40B4-BE49-F238E27FC236}">
                <a16:creationId xmlns:a16="http://schemas.microsoft.com/office/drawing/2014/main" id="{19253C9F-FF2C-4469-8585-E0BE6110EADC}"/>
              </a:ext>
            </a:extLst>
          </p:cNvPr>
          <p:cNvPicPr>
            <a:picLocks noChangeAspect="1"/>
          </p:cNvPicPr>
          <p:nvPr/>
        </p:nvPicPr>
        <p:blipFill>
          <a:blip r:embed="rId4"/>
          <a:srcRect/>
          <a:stretch>
            <a:fillRect/>
          </a:stretch>
        </p:blipFill>
        <p:spPr>
          <a:xfrm>
            <a:off x="8633120" y="419100"/>
            <a:ext cx="917850" cy="697566"/>
          </a:xfrm>
          <a:prstGeom prst="rect">
            <a:avLst/>
          </a:prstGeom>
        </p:spPr>
      </p:pic>
      <p:sp>
        <p:nvSpPr>
          <p:cNvPr id="8" name="TextBox 4">
            <a:extLst>
              <a:ext uri="{FF2B5EF4-FFF2-40B4-BE49-F238E27FC236}">
                <a16:creationId xmlns:a16="http://schemas.microsoft.com/office/drawing/2014/main" id="{6074719F-53FF-42F0-99F9-32396DFE2BE3}"/>
              </a:ext>
            </a:extLst>
          </p:cNvPr>
          <p:cNvSpPr txBox="1"/>
          <p:nvPr/>
        </p:nvSpPr>
        <p:spPr>
          <a:xfrm>
            <a:off x="10233260" y="237964"/>
            <a:ext cx="8054740" cy="10069551"/>
          </a:xfrm>
          <a:prstGeom prst="rect">
            <a:avLst/>
          </a:prstGeom>
        </p:spPr>
        <p:txBody>
          <a:bodyPr wrap="square"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có</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thể</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nói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bất</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cứ</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điều</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gì</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thích</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nh</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a:ln>
                  <a:noFill/>
                </a:ln>
                <a:solidFill>
                  <a:srgbClr val="FBFDF4"/>
                </a:solidFill>
                <a:effectLst/>
                <a:uLnTx/>
                <a:uFillTx/>
                <a:latin typeface="Oswald"/>
                <a:ea typeface="+mn-ea"/>
                <a:cs typeface="+mn-cs"/>
              </a:rPr>
              <a:t>ng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sẽ</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không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nghe</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theo.</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smtClean="0">
                <a:ln>
                  <a:noFill/>
                </a:ln>
                <a:solidFill>
                  <a:srgbClr val="FBFDF4"/>
                </a:solidFill>
                <a:effectLst/>
                <a:uLnTx/>
                <a:uFillTx/>
                <a:latin typeface="Oswald"/>
                <a:ea typeface="+mn-ea"/>
                <a:cs typeface="+mn-cs"/>
              </a:rPr>
              <a:t>chí</a:t>
            </a:r>
            <a:r>
              <a:rPr kumimoji="0" lang="en-US" sz="6500" b="0" i="0" u="none" strike="noStrike" kern="1200" cap="none" spc="195" normalizeH="0" baseline="0" noProof="0" dirty="0" smtClean="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ng</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ời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Trung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Quốc</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ng</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ời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Việt</a:t>
            </a:r>
            <a:r>
              <a:rPr kumimoji="0" lang="en-US" sz="6500" b="0" i="0" u="none" strike="noStrike" kern="1200" cap="none" spc="195" normalizeH="0" baseline="0" noProof="0" dirty="0">
                <a:ln>
                  <a:noFill/>
                </a:ln>
                <a:solidFill>
                  <a:srgbClr val="FBFDF4"/>
                </a:solidFill>
                <a:effectLst/>
                <a:uLnTx/>
                <a:uFillTx/>
                <a:latin typeface="Oswald"/>
                <a:ea typeface="+mn-ea"/>
                <a:cs typeface="+mn-cs"/>
              </a:rPr>
              <a:t> Nam.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Việt</a:t>
            </a:r>
            <a:r>
              <a:rPr kumimoji="0" lang="en-US" sz="6500" b="0" i="0" u="none" strike="noStrike" kern="1200" cap="none" spc="195" normalizeH="0" baseline="0" noProof="0" dirty="0">
                <a:ln>
                  <a:noFill/>
                </a:ln>
                <a:solidFill>
                  <a:srgbClr val="FBFDF4"/>
                </a:solidFill>
                <a:effectLst/>
                <a:uLnTx/>
                <a:uFillTx/>
                <a:latin typeface="Oswald"/>
                <a:ea typeface="+mn-ea"/>
                <a:cs typeface="+mn-cs"/>
              </a:rPr>
              <a:t> Nam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của</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chúng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không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phải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của</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endParaRPr kumimoji="0" lang="en-US" sz="6500" b="0" i="0" u="none" strike="noStrike" kern="1200" cap="none" spc="195" normalizeH="0" baseline="0" noProof="0" dirty="0">
              <a:ln>
                <a:noFill/>
              </a:ln>
              <a:solidFill>
                <a:srgbClr val="FBFDF4"/>
              </a:solidFill>
              <a:effectLst/>
              <a:uLnTx/>
              <a:uFillTx/>
              <a:latin typeface="Oswald"/>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250"/>
                                        <p:tgtEl>
                                          <p:spTgt spid="7"/>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BF8F6"/>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334BED4-B9EF-40FD-9E95-040665F5B9A0}"/>
              </a:ext>
            </a:extLst>
          </p:cNvPr>
          <p:cNvSpPr/>
          <p:nvPr/>
        </p:nvSpPr>
        <p:spPr>
          <a:xfrm>
            <a:off x="8839200" y="-4305300"/>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D565A957-8123-4C09-B875-49824BFF6938}"/>
              </a:ext>
            </a:extLst>
          </p:cNvPr>
          <p:cNvSpPr/>
          <p:nvPr/>
        </p:nvSpPr>
        <p:spPr>
          <a:xfrm>
            <a:off x="-2876509" y="1719946"/>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TextBox 4">
            <a:extLst>
              <a:ext uri="{FF2B5EF4-FFF2-40B4-BE49-F238E27FC236}">
                <a16:creationId xmlns:a16="http://schemas.microsoft.com/office/drawing/2014/main" id="{E4E0C8BD-4629-433F-A755-26DDB3C85787}"/>
              </a:ext>
            </a:extLst>
          </p:cNvPr>
          <p:cNvSpPr txBox="1"/>
          <p:nvPr/>
        </p:nvSpPr>
        <p:spPr>
          <a:xfrm>
            <a:off x="1241163" y="31896"/>
            <a:ext cx="10501629" cy="10156627"/>
          </a:xfrm>
          <a:prstGeom prst="rect">
            <a:avLst/>
          </a:prstGeom>
        </p:spPr>
        <p:txBody>
          <a:bodyPr wrap="square"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en-US" sz="2800" b="0" i="0" u="none" strike="noStrike" kern="1200" cap="none" spc="195" normalizeH="0" baseline="0" noProof="0" dirty="0" err="1">
                <a:ln>
                  <a:noFill/>
                </a:ln>
                <a:solidFill>
                  <a:srgbClr val="532E1C"/>
                </a:solidFill>
                <a:effectLst/>
                <a:uLnTx/>
                <a:uFillTx/>
                <a:latin typeface="Oswald"/>
                <a:ea typeface="+mn-ea"/>
                <a:cs typeface="+mn-cs"/>
              </a:rPr>
              <a:t>Như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lúc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còn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sống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luôn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nói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rằng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người</a:t>
            </a:r>
            <a:r>
              <a:rPr kumimoji="0" lang="en-US" sz="2800" b="0" i="0" u="none" strike="noStrike" kern="1200" cap="none" spc="195" normalizeH="0" baseline="0" noProof="0" dirty="0">
                <a:ln>
                  <a:noFill/>
                </a:ln>
                <a:solidFill>
                  <a:srgbClr val="532E1C"/>
                </a:solidFill>
                <a:effectLst/>
                <a:uLnTx/>
                <a:uFillTx/>
                <a:latin typeface="Oswald"/>
                <a:ea typeface="+mn-ea"/>
                <a:cs typeface="+mn-cs"/>
              </a:rPr>
              <a:t> ta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yêu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nước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vô</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cùng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mức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tim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chỉ</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thể</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đập</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vì</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thì</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họ</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sẽ</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luôn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tìm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được</a:t>
            </a:r>
            <a:r>
              <a:rPr kumimoji="0" lang="en-US" sz="2800" b="0" i="0" u="none" strike="noStrike" kern="1200" cap="none" spc="195" normalizeH="0" baseline="0" noProof="0" dirty="0">
                <a:ln>
                  <a:noFill/>
                </a:ln>
                <a:solidFill>
                  <a:srgbClr val="532E1C"/>
                </a:solidFill>
                <a:effectLst/>
                <a:uLnTx/>
                <a:uFillTx/>
                <a:latin typeface="Oswald"/>
                <a:ea typeface="+mn-ea"/>
                <a:cs typeface="+mn-cs"/>
              </a:rPr>
              <a:t> con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đường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đúng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Mỗi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lần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ghé</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thăm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cửa</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khẩu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hữu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nghị</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được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coi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là</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biểu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tượng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gắn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quan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Việt</a:t>
            </a:r>
            <a:r>
              <a:rPr kumimoji="0" lang="en-US" sz="2800" b="0" i="0" u="none" strike="noStrike" kern="1200" cap="none" spc="195" normalizeH="0" baseline="0" noProof="0" dirty="0">
                <a:ln>
                  <a:noFill/>
                </a:ln>
                <a:solidFill>
                  <a:srgbClr val="532E1C"/>
                </a:solidFill>
                <a:effectLst/>
                <a:uLnTx/>
                <a:uFillTx/>
                <a:latin typeface="Oswald"/>
                <a:ea typeface="+mn-ea"/>
                <a:cs typeface="+mn-cs"/>
              </a:rPr>
              <a:t> Nam-</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Trung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Quốc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sau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giai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đoạn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chiến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tranh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thấy</a:t>
            </a:r>
            <a:r>
              <a:rPr kumimoji="0" lang="en-US" sz="2800" b="0" i="0" u="none" strike="noStrike" kern="1200" cap="none" spc="195" normalizeH="0" baseline="0" noProof="0" dirty="0">
                <a:ln>
                  <a:noFill/>
                </a:ln>
                <a:solidFill>
                  <a:srgbClr val="532E1C"/>
                </a:solidFill>
                <a:effectLst/>
                <a:uLnTx/>
                <a:uFillTx/>
                <a:latin typeface="Oswald"/>
                <a:ea typeface="+mn-ea"/>
                <a:cs typeface="+mn-cs"/>
              </a:rPr>
              <a:t> ở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trưng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bày</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những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kỷ</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vật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về</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mối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quan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hai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nước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những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ảnh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lãnh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đạo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Việt</a:t>
            </a:r>
            <a:r>
              <a:rPr kumimoji="0" lang="en-US" sz="2800" b="0" i="0" u="none" strike="noStrike" kern="1200" cap="none" spc="195" normalizeH="0" baseline="0" noProof="0" dirty="0">
                <a:ln>
                  <a:noFill/>
                </a:ln>
                <a:solidFill>
                  <a:srgbClr val="532E1C"/>
                </a:solidFill>
                <a:effectLst/>
                <a:uLnTx/>
                <a:uFillTx/>
                <a:latin typeface="Oswald"/>
                <a:ea typeface="+mn-ea"/>
                <a:cs typeface="+mn-cs"/>
              </a:rPr>
              <a:t> Nam qua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nhiều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thế</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trừ</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mình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Trong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sâu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thẳm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tự</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về</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điều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đó</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tổng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bí</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Lê</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smtClean="0">
                <a:ln>
                  <a:noFill/>
                </a:ln>
                <a:solidFill>
                  <a:srgbClr val="532E1C"/>
                </a:solidFill>
                <a:effectLst/>
                <a:uLnTx/>
                <a:uFillTx/>
                <a:latin typeface="Oswald"/>
                <a:ea typeface="+mn-ea"/>
                <a:cs typeface="+mn-cs"/>
              </a:rPr>
              <a:t>Duẩn</a:t>
            </a:r>
            <a:r>
              <a:rPr kumimoji="0" lang="en-US" sz="2800" b="0" i="0" u="none" strike="noStrike" kern="1200" cap="none" spc="195" normalizeH="0" baseline="0" noProof="0" dirty="0" smtClean="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là</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người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quyết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bảo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cùng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từng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ở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đây</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tim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ông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xui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ông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độn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thế</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6500" b="0" i="0" u="none" strike="noStrike" kern="1200" cap="none" spc="195" normalizeH="0" baseline="0" noProof="0" dirty="0">
                <a:ln>
                  <a:noFill/>
                </a:ln>
                <a:solidFill>
                  <a:srgbClr val="532E1C"/>
                </a:solidFill>
                <a:effectLst/>
                <a:uLnTx/>
                <a:uFillTx/>
                <a:latin typeface="Oswald"/>
                <a:ea typeface="+mn-ea"/>
                <a:cs typeface="+mn-cs"/>
              </a:rPr>
              <a:t> </a:t>
            </a:r>
          </a:p>
        </p:txBody>
      </p:sp>
      <p:sp>
        <p:nvSpPr>
          <p:cNvPr id="10" name="Oval 9">
            <a:extLst>
              <a:ext uri="{FF2B5EF4-FFF2-40B4-BE49-F238E27FC236}">
                <a16:creationId xmlns:a16="http://schemas.microsoft.com/office/drawing/2014/main" id="{37AA67B6-110B-41D3-A58E-B9FB2567A05E}"/>
              </a:ext>
            </a:extLst>
          </p:cNvPr>
          <p:cNvSpPr/>
          <p:nvPr/>
        </p:nvSpPr>
        <p:spPr>
          <a:xfrm>
            <a:off x="12940145" y="629865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A person sitting at a table with a computer and smiling at the camera&#10;&#10;Description automatically generated">
            <a:extLst>
              <a:ext uri="{FF2B5EF4-FFF2-40B4-BE49-F238E27FC236}">
                <a16:creationId xmlns:a16="http://schemas.microsoft.com/office/drawing/2014/main" id="{FF75A688-F89E-4E12-8224-AC04B804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9849" y="1719946"/>
            <a:ext cx="5856514" cy="5299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B9B80F91-BE81-46DB-A550-AE9A17742DEC}"/>
              </a:ext>
            </a:extLst>
          </p:cNvPr>
          <p:cNvSpPr txBox="1"/>
          <p:nvPr/>
        </p:nvSpPr>
        <p:spPr>
          <a:xfrm>
            <a:off x="13246733" y="7504093"/>
            <a:ext cx="39624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Thiếu</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a:t>
            </a:r>
            <a:r>
              <a:rPr kumimoji="0" lang="vi-VN"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ớng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Lê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Con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trai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tổng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bí</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a:t>
            </a:r>
            <a:r>
              <a:rPr kumimoji="0" lang="vi-VN"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Lê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Duẩn</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D6C3DD27-D6DB-4465-9791-6AE9EFF6A14B}"/>
              </a:ext>
            </a:extLst>
          </p:cNvPr>
          <p:cNvGrpSpPr/>
          <p:nvPr/>
        </p:nvGrpSpPr>
        <p:grpSpPr>
          <a:xfrm>
            <a:off x="441123" y="820581"/>
            <a:ext cx="17846877" cy="1593355"/>
            <a:chOff x="0" y="0"/>
            <a:chExt cx="23795836" cy="2124474"/>
          </a:xfrm>
        </p:grpSpPr>
        <p:sp>
          <p:nvSpPr>
            <p:cNvPr id="3" name="AutoShape 3">
              <a:extLst>
                <a:ext uri="{FF2B5EF4-FFF2-40B4-BE49-F238E27FC236}">
                  <a16:creationId xmlns:a16="http://schemas.microsoft.com/office/drawing/2014/main" id="{7EB3BAC7-5AF8-4D08-8FDC-E1D78BBA88FD}"/>
                </a:ext>
              </a:extLst>
            </p:cNvPr>
            <p:cNvSpPr/>
            <p:nvPr/>
          </p:nvSpPr>
          <p:spPr>
            <a:xfrm>
              <a:off x="0" y="0"/>
              <a:ext cx="23795836" cy="2124474"/>
            </a:xfrm>
            <a:prstGeom prst="rect">
              <a:avLst/>
            </a:prstGeom>
            <a:solidFill>
              <a:srgbClr val="FBFDF4"/>
            </a:solidFill>
          </p:spPr>
        </p:sp>
        <p:sp>
          <p:nvSpPr>
            <p:cNvPr id="4" name="TextBox 4">
              <a:extLst>
                <a:ext uri="{FF2B5EF4-FFF2-40B4-BE49-F238E27FC236}">
                  <a16:creationId xmlns:a16="http://schemas.microsoft.com/office/drawing/2014/main" id="{BA679D0F-65BE-410A-8AE1-890A9A4217EE}"/>
                </a:ext>
              </a:extLst>
            </p:cNvPr>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dirty="0" err="1">
                  <a:ln>
                    <a:noFill/>
                  </a:ln>
                  <a:solidFill>
                    <a:srgbClr val="C29A74"/>
                  </a:solidFill>
                  <a:effectLst/>
                  <a:uLnTx/>
                  <a:uFillTx/>
                  <a:latin typeface="Oswald"/>
                  <a:ea typeface="+mn-ea"/>
                  <a:cs typeface="+mn-cs"/>
                </a:rPr>
                <a:t>Phần</a:t>
              </a:r>
              <a:r>
                <a:rPr kumimoji="0" lang="en-US" sz="6000" b="0" i="0" u="none" strike="noStrike" kern="1200" cap="none" spc="179" normalizeH="0" baseline="0" noProof="0" dirty="0">
                  <a:ln>
                    <a:noFill/>
                  </a:ln>
                  <a:solidFill>
                    <a:srgbClr val="C29A74"/>
                  </a:solidFill>
                  <a:effectLst/>
                  <a:uLnTx/>
                  <a:uFillTx/>
                  <a:latin typeface="Oswald"/>
                  <a:ea typeface="+mn-ea"/>
                  <a:cs typeface="+mn-cs"/>
                </a:rPr>
                <a:t> 5: </a:t>
              </a:r>
              <a:r>
                <a:rPr kumimoji="0" lang="en-US" sz="6000" b="0" i="0" u="none" strike="noStrike" kern="1200" cap="none" spc="179" normalizeH="0" baseline="0" noProof="0" dirty="0" err="1">
                  <a:ln>
                    <a:noFill/>
                  </a:ln>
                  <a:solidFill>
                    <a:srgbClr val="C29A74"/>
                  </a:solidFill>
                  <a:effectLst/>
                  <a:uLnTx/>
                  <a:uFillTx/>
                  <a:latin typeface="Oswald"/>
                  <a:ea typeface="+mn-ea"/>
                  <a:cs typeface="+mn-cs"/>
                </a:rPr>
                <a:t>Diễn</a:t>
              </a:r>
              <a:r>
                <a:rPr kumimoji="0" lang="en-US" sz="6000" b="0" i="0" u="none" strike="noStrike" kern="1200" cap="none" spc="179" normalizeH="0" baseline="0" noProof="0" dirty="0">
                  <a:ln>
                    <a:noFill/>
                  </a:ln>
                  <a:solidFill>
                    <a:srgbClr val="C29A74"/>
                  </a:solidFill>
                  <a:effectLst/>
                  <a:uLnTx/>
                  <a:uFillTx/>
                  <a:latin typeface="Oswald"/>
                  <a:ea typeface="+mn-ea"/>
                  <a:cs typeface="+mn-cs"/>
                </a:rPr>
                <a:t> </a:t>
              </a:r>
              <a:r>
                <a:rPr kumimoji="0" lang="en-US" sz="6000" b="0" i="0" u="none" strike="noStrike" kern="1200" cap="none" spc="179" normalizeH="0" baseline="0" noProof="0" dirty="0" err="1">
                  <a:ln>
                    <a:noFill/>
                  </a:ln>
                  <a:solidFill>
                    <a:srgbClr val="C29A74"/>
                  </a:solidFill>
                  <a:effectLst/>
                  <a:uLnTx/>
                  <a:uFillTx/>
                  <a:latin typeface="Oswald"/>
                  <a:ea typeface="+mn-ea"/>
                  <a:cs typeface="+mn-cs"/>
                </a:rPr>
                <a:t>biến</a:t>
              </a:r>
              <a:endParaRPr kumimoji="0" lang="en-US" sz="6000" b="0" i="0" u="none" strike="noStrike" kern="1200" cap="none" spc="179" normalizeH="0" baseline="0" noProof="0" dirty="0">
                <a:ln>
                  <a:noFill/>
                </a:ln>
                <a:solidFill>
                  <a:srgbClr val="C29A74"/>
                </a:solidFill>
                <a:effectLst/>
                <a:uLnTx/>
                <a:uFillTx/>
                <a:latin typeface="Oswald"/>
                <a:ea typeface="+mn-ea"/>
                <a:cs typeface="+mn-cs"/>
              </a:endParaRPr>
            </a:p>
          </p:txBody>
        </p:sp>
      </p:grpSp>
      <p:sp>
        <p:nvSpPr>
          <p:cNvPr id="5" name="TextBox 4">
            <a:extLst>
              <a:ext uri="{FF2B5EF4-FFF2-40B4-BE49-F238E27FC236}">
                <a16:creationId xmlns:a16="http://schemas.microsoft.com/office/drawing/2014/main" id="{693282C5-BB5F-48A5-A2DB-BC50530418C1}"/>
              </a:ext>
            </a:extLst>
          </p:cNvPr>
          <p:cNvSpPr txBox="1"/>
          <p:nvPr/>
        </p:nvSpPr>
        <p:spPr>
          <a:xfrm>
            <a:off x="1030589" y="3619500"/>
            <a:ext cx="5827411" cy="5078313"/>
          </a:xfrm>
          <a:prstGeom prst="rect">
            <a:avLst/>
          </a:prstGeom>
          <a:noFill/>
        </p:spPr>
        <p:txBody>
          <a:bodyPr wrap="square" rtlCol="0">
            <a:spAutoFit/>
          </a:bodyPr>
          <a:lstStyle/>
          <a:p>
            <a:r>
              <a:rPr lang="en-US" sz="5400" i="1" dirty="0" err="1">
                <a:solidFill>
                  <a:schemeClr val="bg1"/>
                </a:solidFill>
                <a:latin typeface="Libre Baskerville" panose="02000000000000000000" pitchFamily="2" charset="0"/>
              </a:rPr>
              <a:t>Trong</a:t>
            </a:r>
            <a:r>
              <a:rPr lang="en-US" sz="5400" i="1" dirty="0">
                <a:solidFill>
                  <a:schemeClr val="bg1"/>
                </a:solidFill>
                <a:latin typeface="Libre Baskerville" panose="02000000000000000000" pitchFamily="2" charset="0"/>
              </a:rPr>
              <a:t> 41 </a:t>
            </a:r>
            <a:r>
              <a:rPr lang="en-US" sz="5400" i="1" dirty="0" err="1">
                <a:solidFill>
                  <a:schemeClr val="bg1"/>
                </a:solidFill>
                <a:latin typeface="Libre Baskerville" panose="02000000000000000000" pitchFamily="2" charset="0"/>
              </a:rPr>
              <a:t>năm</a:t>
            </a:r>
            <a:r>
              <a:rPr lang="en-US" sz="5400" i="1" dirty="0">
                <a:solidFill>
                  <a:schemeClr val="bg1"/>
                </a:solidFill>
                <a:latin typeface="Libre Baskerville" panose="02000000000000000000" pitchFamily="2" charset="0"/>
              </a:rPr>
              <a:t> qua </a:t>
            </a:r>
            <a:r>
              <a:rPr lang="en-US" sz="5400" i="1" dirty="0" err="1">
                <a:solidFill>
                  <a:schemeClr val="bg1"/>
                </a:solidFill>
                <a:latin typeface="Libre Baskerville" panose="02000000000000000000" pitchFamily="2" charset="0"/>
              </a:rPr>
              <a:t>thế</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giới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nói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chung</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và</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Việt</a:t>
            </a:r>
            <a:r>
              <a:rPr lang="en-US" sz="5400" i="1" dirty="0">
                <a:solidFill>
                  <a:schemeClr val="bg1"/>
                </a:solidFill>
                <a:latin typeface="Libre Baskerville" panose="02000000000000000000" pitchFamily="2" charset="0"/>
              </a:rPr>
              <a:t> Nam </a:t>
            </a:r>
            <a:r>
              <a:rPr lang="en-US" sz="5400" i="1" dirty="0" err="1">
                <a:solidFill>
                  <a:schemeClr val="bg1"/>
                </a:solidFill>
                <a:latin typeface="Libre Baskerville" panose="02000000000000000000" pitchFamily="2" charset="0"/>
              </a:rPr>
              <a:t>nói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riêng</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đã</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xảy</a:t>
            </a:r>
            <a:r>
              <a:rPr lang="en-US" sz="5400" i="1" dirty="0">
                <a:solidFill>
                  <a:schemeClr val="bg1"/>
                </a:solidFill>
                <a:latin typeface="Libre Baskerville" panose="02000000000000000000" pitchFamily="2" charset="0"/>
              </a:rPr>
              <a:t> ra </a:t>
            </a:r>
            <a:r>
              <a:rPr lang="en-US" sz="5400" i="1" dirty="0" err="1">
                <a:solidFill>
                  <a:schemeClr val="bg1"/>
                </a:solidFill>
                <a:latin typeface="Libre Baskerville" panose="02000000000000000000" pitchFamily="2" charset="0"/>
              </a:rPr>
              <a:t>rất</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nhiều</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biến</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động</a:t>
            </a:r>
            <a:endParaRPr lang="en-US" sz="5400" i="1" dirty="0">
              <a:solidFill>
                <a:schemeClr val="bg1"/>
              </a:solidFill>
              <a:latin typeface="Libre Baskerville"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pic>
        <p:nvPicPr>
          <p:cNvPr id="1028" name="Picture 4" descr="Không có mô t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814" y="1028700"/>
            <a:ext cx="10362172" cy="853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Curved Up Ribbon 1"/>
          <p:cNvSpPr/>
          <p:nvPr/>
        </p:nvSpPr>
        <p:spPr>
          <a:xfrm>
            <a:off x="2362200" y="0"/>
            <a:ext cx="13258800" cy="1066800"/>
          </a:xfrm>
          <a:prstGeom prst="ellipseRibbon2">
            <a:avLst/>
          </a:prstGeom>
          <a:solidFill>
            <a:srgbClr val="DFCCB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563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81623BDD-D1E7-418F-9AAE-1A0886E17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18365"/>
            <a:ext cx="8763000" cy="7010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3" name="Picture 2" descr="A large city with smoke coming out of it&#10;&#10;Description automatically generated">
            <a:extLst>
              <a:ext uri="{FF2B5EF4-FFF2-40B4-BE49-F238E27FC236}">
                <a16:creationId xmlns:a16="http://schemas.microsoft.com/office/drawing/2014/main" id="{465037C9-085C-4F10-AF22-BECBD1D3D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8365"/>
            <a:ext cx="9165771" cy="7010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nvGrpSpPr>
          <p:cNvPr id="4" name="Group 3">
            <a:extLst>
              <a:ext uri="{FF2B5EF4-FFF2-40B4-BE49-F238E27FC236}">
                <a16:creationId xmlns:a16="http://schemas.microsoft.com/office/drawing/2014/main" id="{6C408AA4-1B66-48CA-BD0C-DB0B6C88AC8F}"/>
              </a:ext>
            </a:extLst>
          </p:cNvPr>
          <p:cNvGrpSpPr/>
          <p:nvPr/>
        </p:nvGrpSpPr>
        <p:grpSpPr>
          <a:xfrm>
            <a:off x="10363200" y="7351930"/>
            <a:ext cx="7086600" cy="1447800"/>
            <a:chOff x="914400" y="7505700"/>
            <a:chExt cx="7086600" cy="1447800"/>
          </a:xfrm>
        </p:grpSpPr>
        <p:sp>
          <p:nvSpPr>
            <p:cNvPr id="5" name="Rectangle: Rounded Corners 4">
              <a:extLst>
                <a:ext uri="{FF2B5EF4-FFF2-40B4-BE49-F238E27FC236}">
                  <a16:creationId xmlns:a16="http://schemas.microsoft.com/office/drawing/2014/main" id="{4F12398D-046C-4616-BA17-4E97ED43C46C}"/>
                </a:ext>
              </a:extLst>
            </p:cNvPr>
            <p:cNvSpPr/>
            <p:nvPr/>
          </p:nvSpPr>
          <p:spPr>
            <a:xfrm>
              <a:off x="914400" y="7505700"/>
              <a:ext cx="7086600" cy="1447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D5D56D82-D62E-4F24-ADF3-B13B52A1C598}"/>
                </a:ext>
              </a:extLst>
            </p:cNvPr>
            <p:cNvSpPr txBox="1"/>
            <p:nvPr/>
          </p:nvSpPr>
          <p:spPr>
            <a:xfrm>
              <a:off x="1371600" y="7906434"/>
              <a:ext cx="6096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Chiến</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tranh</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a:t>
              </a:r>
              <a:r>
                <a:rPr kumimoji="0" lang="vi-VN"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ơng</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mại</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Mĩ</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7" name="Group 6">
            <a:extLst>
              <a:ext uri="{FF2B5EF4-FFF2-40B4-BE49-F238E27FC236}">
                <a16:creationId xmlns:a16="http://schemas.microsoft.com/office/drawing/2014/main" id="{E080BB92-9190-4965-BE74-8E1B1373AB5A}"/>
              </a:ext>
            </a:extLst>
          </p:cNvPr>
          <p:cNvGrpSpPr/>
          <p:nvPr/>
        </p:nvGrpSpPr>
        <p:grpSpPr>
          <a:xfrm>
            <a:off x="803564" y="7351930"/>
            <a:ext cx="7086600" cy="1447800"/>
            <a:chOff x="914400" y="7505700"/>
            <a:chExt cx="7086600" cy="1447800"/>
          </a:xfrm>
          <a:solidFill>
            <a:schemeClr val="accent5">
              <a:lumMod val="60000"/>
              <a:lumOff val="40000"/>
            </a:schemeClr>
          </a:solidFill>
        </p:grpSpPr>
        <p:sp>
          <p:nvSpPr>
            <p:cNvPr id="8" name="Rectangle: Rounded Corners 7">
              <a:extLst>
                <a:ext uri="{FF2B5EF4-FFF2-40B4-BE49-F238E27FC236}">
                  <a16:creationId xmlns:a16="http://schemas.microsoft.com/office/drawing/2014/main" id="{0C96B08C-185F-439A-ADFF-03D9266AB2EF}"/>
                </a:ext>
              </a:extLst>
            </p:cNvPr>
            <p:cNvSpPr/>
            <p:nvPr/>
          </p:nvSpPr>
          <p:spPr>
            <a:xfrm>
              <a:off x="914400" y="7505700"/>
              <a:ext cx="7086600" cy="1447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4EC62858-0E69-499E-BD94-8CCDA0CB53A1}"/>
                </a:ext>
              </a:extLst>
            </p:cNvPr>
            <p:cNvSpPr txBox="1"/>
            <p:nvPr/>
          </p:nvSpPr>
          <p:spPr>
            <a:xfrm>
              <a:off x="1371600" y="7906434"/>
              <a:ext cx="6096000" cy="64633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Khủng</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11/9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pic>
        <p:nvPicPr>
          <p:cNvPr id="3" name="Picture 2" descr="A large ship in the background&#10;&#10;Description automatically generated">
            <a:extLst>
              <a:ext uri="{FF2B5EF4-FFF2-40B4-BE49-F238E27FC236}">
                <a16:creationId xmlns:a16="http://schemas.microsoft.com/office/drawing/2014/main" id="{31D2AB6F-D93A-4611-A70F-2C1A1C6E4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4"/>
            <a:ext cx="6019800" cy="5618382"/>
          </a:xfrm>
          <a:prstGeom prst="rect">
            <a:avLst/>
          </a:prstGeom>
        </p:spPr>
      </p:pic>
      <p:pic>
        <p:nvPicPr>
          <p:cNvPr id="5" name="Picture 4" descr="An aerial view of a city&#10;&#10;Description automatically generated">
            <a:extLst>
              <a:ext uri="{FF2B5EF4-FFF2-40B4-BE49-F238E27FC236}">
                <a16:creationId xmlns:a16="http://schemas.microsoft.com/office/drawing/2014/main" id="{0B05C47B-3394-4782-B1C3-2169D9B69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079" y="3464"/>
            <a:ext cx="6019800" cy="5618382"/>
          </a:xfrm>
          <a:prstGeom prst="rect">
            <a:avLst/>
          </a:prstGeom>
        </p:spPr>
      </p:pic>
      <p:pic>
        <p:nvPicPr>
          <p:cNvPr id="7" name="Picture 6" descr="A picture containing indoor, people, luggage, boat&#10;&#10;Description automatically generated">
            <a:extLst>
              <a:ext uri="{FF2B5EF4-FFF2-40B4-BE49-F238E27FC236}">
                <a16:creationId xmlns:a16="http://schemas.microsoft.com/office/drawing/2014/main" id="{AF0D6F7A-07C1-418F-9344-BC77BF079E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4790" y="0"/>
            <a:ext cx="6234037" cy="5618382"/>
          </a:xfrm>
          <a:prstGeom prst="rect">
            <a:avLst/>
          </a:prstGeom>
        </p:spPr>
      </p:pic>
      <p:grpSp>
        <p:nvGrpSpPr>
          <p:cNvPr id="21" name="Group 20">
            <a:extLst>
              <a:ext uri="{FF2B5EF4-FFF2-40B4-BE49-F238E27FC236}">
                <a16:creationId xmlns:a16="http://schemas.microsoft.com/office/drawing/2014/main" id="{4C3DE597-B066-494D-A8F3-5381992E0FAD}"/>
              </a:ext>
            </a:extLst>
          </p:cNvPr>
          <p:cNvGrpSpPr/>
          <p:nvPr/>
        </p:nvGrpSpPr>
        <p:grpSpPr>
          <a:xfrm>
            <a:off x="1905000" y="6896100"/>
            <a:ext cx="15154103" cy="1981546"/>
            <a:chOff x="1834237" y="6366164"/>
            <a:chExt cx="15154103" cy="1981546"/>
          </a:xfrm>
        </p:grpSpPr>
        <p:grpSp>
          <p:nvGrpSpPr>
            <p:cNvPr id="20" name="Group 19">
              <a:extLst>
                <a:ext uri="{FF2B5EF4-FFF2-40B4-BE49-F238E27FC236}">
                  <a16:creationId xmlns:a16="http://schemas.microsoft.com/office/drawing/2014/main" id="{1131A9D6-D7C8-4656-8342-AD12752C87EA}"/>
                </a:ext>
              </a:extLst>
            </p:cNvPr>
            <p:cNvGrpSpPr/>
            <p:nvPr/>
          </p:nvGrpSpPr>
          <p:grpSpPr>
            <a:xfrm>
              <a:off x="1834237" y="6366164"/>
              <a:ext cx="15154103" cy="1981546"/>
              <a:chOff x="1834237" y="6366164"/>
              <a:chExt cx="15154103" cy="1981546"/>
            </a:xfrm>
          </p:grpSpPr>
          <p:sp>
            <p:nvSpPr>
              <p:cNvPr id="9" name="Flowchart: Data 8">
                <a:extLst>
                  <a:ext uri="{FF2B5EF4-FFF2-40B4-BE49-F238E27FC236}">
                    <a16:creationId xmlns:a16="http://schemas.microsoft.com/office/drawing/2014/main" id="{E49541A5-AFB1-4AC5-A46C-987EAB2B897B}"/>
                  </a:ext>
                </a:extLst>
              </p:cNvPr>
              <p:cNvSpPr/>
              <p:nvPr/>
            </p:nvSpPr>
            <p:spPr>
              <a:xfrm flipH="1">
                <a:off x="1838902" y="6366510"/>
                <a:ext cx="15011400" cy="1981200"/>
              </a:xfrm>
              <a:prstGeom prst="flowChartInputOut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7876DD1-C8DD-4FD6-9C43-FF9ECCB67DE6}"/>
                  </a:ext>
                </a:extLst>
              </p:cNvPr>
              <p:cNvSpPr/>
              <p:nvPr/>
            </p:nvSpPr>
            <p:spPr>
              <a:xfrm flipV="1">
                <a:off x="1834237" y="6366164"/>
                <a:ext cx="5999596" cy="198154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F21A3C37-A687-4F2F-96F1-1CCC2F5DA01D}"/>
                  </a:ext>
                </a:extLst>
              </p:cNvPr>
              <p:cNvSpPr/>
              <p:nvPr/>
            </p:nvSpPr>
            <p:spPr>
              <a:xfrm>
                <a:off x="10754303" y="6366164"/>
                <a:ext cx="6234037" cy="19812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68070F15-D133-40D4-8079-4249C08E7530}"/>
                </a:ext>
              </a:extLst>
            </p:cNvPr>
            <p:cNvSpPr txBox="1"/>
            <p:nvPr/>
          </p:nvSpPr>
          <p:spPr>
            <a:xfrm>
              <a:off x="4658302" y="7002821"/>
              <a:ext cx="9372600" cy="707886"/>
            </a:xfrm>
            <a:prstGeom prst="rect">
              <a:avLst/>
            </a:prstGeom>
            <a:noFill/>
          </p:spPr>
          <p:txBody>
            <a:bodyPr wrap="square" rtlCol="0">
              <a:spAutoFit/>
            </a:bodyPr>
            <a:lstStyle/>
            <a:p>
              <a:pPr algn="ctr"/>
              <a:r>
                <a:rPr lang="en-US" sz="4000" dirty="0" err="1">
                  <a:solidFill>
                    <a:schemeClr val="bg1"/>
                  </a:solidFill>
                  <a:latin typeface="Oswald" pitchFamily="2" charset="0"/>
                </a:rPr>
                <a:t>Kinh</a:t>
              </a:r>
              <a:r>
                <a:rPr lang="en-US" sz="4000" dirty="0">
                  <a:solidFill>
                    <a:schemeClr val="bg1"/>
                  </a:solidFill>
                  <a:latin typeface="Oswald" pitchFamily="2" charset="0"/>
                </a:rPr>
                <a:t> </a:t>
              </a:r>
              <a:r>
                <a:rPr lang="en-US" sz="4000" dirty="0" err="1">
                  <a:solidFill>
                    <a:schemeClr val="bg1"/>
                  </a:solidFill>
                  <a:latin typeface="Oswald" pitchFamily="2" charset="0"/>
                </a:rPr>
                <a:t>tế</a:t>
              </a:r>
              <a:r>
                <a:rPr lang="en-US" sz="4000" dirty="0">
                  <a:solidFill>
                    <a:schemeClr val="bg1"/>
                  </a:solidFill>
                  <a:latin typeface="Oswald" pitchFamily="2" charset="0"/>
                </a:rPr>
                <a:t> </a:t>
              </a:r>
              <a:r>
                <a:rPr lang="en-US" sz="4000" dirty="0" err="1">
                  <a:solidFill>
                    <a:schemeClr val="bg1"/>
                  </a:solidFill>
                  <a:latin typeface="Oswald" pitchFamily="2" charset="0"/>
                </a:rPr>
                <a:t>Việt</a:t>
              </a:r>
              <a:r>
                <a:rPr lang="en-US" sz="4000" dirty="0">
                  <a:solidFill>
                    <a:schemeClr val="bg1"/>
                  </a:solidFill>
                  <a:latin typeface="Oswald" pitchFamily="2" charset="0"/>
                </a:rPr>
                <a:t>  Nam </a:t>
              </a:r>
              <a:r>
                <a:rPr lang="en-US" sz="4000" dirty="0" err="1">
                  <a:solidFill>
                    <a:schemeClr val="bg1"/>
                  </a:solidFill>
                  <a:latin typeface="Oswald" pitchFamily="2" charset="0"/>
                </a:rPr>
                <a:t>phát</a:t>
              </a:r>
              <a:r>
                <a:rPr lang="en-US" sz="4000" dirty="0">
                  <a:solidFill>
                    <a:schemeClr val="bg1"/>
                  </a:solidFill>
                  <a:latin typeface="Oswald" pitchFamily="2" charset="0"/>
                </a:rPr>
                <a:t> </a:t>
              </a:r>
              <a:r>
                <a:rPr lang="en-US" sz="4000" dirty="0" err="1">
                  <a:solidFill>
                    <a:schemeClr val="bg1"/>
                  </a:solidFill>
                  <a:latin typeface="Oswald" pitchFamily="2" charset="0"/>
                </a:rPr>
                <a:t>triển</a:t>
              </a:r>
              <a:r>
                <a:rPr lang="en-US" sz="4000" dirty="0">
                  <a:solidFill>
                    <a:schemeClr val="bg1"/>
                  </a:solidFill>
                  <a:latin typeface="Oswald" pitchFamily="2" charset="0"/>
                </a:rPr>
                <a:t> </a:t>
              </a:r>
              <a:r>
                <a:rPr lang="en-US" sz="4000" dirty="0" err="1">
                  <a:solidFill>
                    <a:schemeClr val="bg1"/>
                  </a:solidFill>
                  <a:latin typeface="Oswald" pitchFamily="2" charset="0"/>
                </a:rPr>
                <a:t>nhanh</a:t>
              </a:r>
              <a:r>
                <a:rPr lang="en-US" sz="4000" dirty="0">
                  <a:solidFill>
                    <a:schemeClr val="bg1"/>
                  </a:solidFill>
                  <a:latin typeface="Oswald" pitchFamily="2" charset="0"/>
                </a:rPr>
                <a:t> </a:t>
              </a:r>
              <a:r>
                <a:rPr lang="en-US" sz="4000" dirty="0" err="1">
                  <a:solidFill>
                    <a:schemeClr val="bg1"/>
                  </a:solidFill>
                  <a:latin typeface="Oswald" pitchFamily="2" charset="0"/>
                </a:rPr>
                <a:t>chóng</a:t>
              </a:r>
              <a:endParaRPr lang="en-US" sz="4000" dirty="0">
                <a:solidFill>
                  <a:schemeClr val="bg1"/>
                </a:solidFill>
                <a:latin typeface="Oswald"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par>
                                <p:cTn id="16" presetID="2" presetClass="entr" presetSubtype="2"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1+#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C5336"/>
        </a:solidFill>
        <a:effectLst/>
      </p:bgPr>
    </p:bg>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13F4F056-EBF8-4A01-9877-4AA5170154B5}"/>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5814"/>
          <a:stretch/>
        </p:blipFill>
        <p:spPr>
          <a:xfrm>
            <a:off x="0" y="-1"/>
            <a:ext cx="18288000" cy="10360479"/>
          </a:xfrm>
          <a:prstGeom prst="rect">
            <a:avLst/>
          </a:prstGeom>
        </p:spPr>
      </p:pic>
      <p:pic>
        <p:nvPicPr>
          <p:cNvPr id="8" name="Picture 7" descr="A large ship in a body of water&#10;&#10;Description automatically generated">
            <a:hlinkClick r:id="rId3" action="ppaction://hlinksldjump"/>
            <a:extLst>
              <a:ext uri="{FF2B5EF4-FFF2-40B4-BE49-F238E27FC236}">
                <a16:creationId xmlns:a16="http://schemas.microsoft.com/office/drawing/2014/main" id="{B852A5E3-18EC-4A21-A2E4-D889F0211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926" y="2487942"/>
            <a:ext cx="8534400" cy="7424928"/>
          </a:xfrm>
          <a:prstGeom prst="roundRect">
            <a:avLst/>
          </a:prstGeom>
        </p:spPr>
      </p:pic>
      <p:pic>
        <p:nvPicPr>
          <p:cNvPr id="10" name="Picture 9" descr="A picture containing text, map&#10;&#10;Description automatically generated">
            <a:hlinkClick r:id="rId5" action="ppaction://hlinksldjump"/>
            <a:extLst>
              <a:ext uri="{FF2B5EF4-FFF2-40B4-BE49-F238E27FC236}">
                <a16:creationId xmlns:a16="http://schemas.microsoft.com/office/drawing/2014/main" id="{F8DC9563-002C-4A20-A075-14339841D0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9748" y="2470624"/>
            <a:ext cx="8125326" cy="7396508"/>
          </a:xfrm>
          <a:prstGeom prst="roundRect">
            <a:avLst/>
          </a:prstGeom>
        </p:spPr>
      </p:pic>
      <p:grpSp>
        <p:nvGrpSpPr>
          <p:cNvPr id="13" name="Group 12">
            <a:extLst>
              <a:ext uri="{FF2B5EF4-FFF2-40B4-BE49-F238E27FC236}">
                <a16:creationId xmlns:a16="http://schemas.microsoft.com/office/drawing/2014/main" id="{5B4E054C-EA2D-4DD8-9723-24903ED2CC67}"/>
              </a:ext>
            </a:extLst>
          </p:cNvPr>
          <p:cNvGrpSpPr/>
          <p:nvPr/>
        </p:nvGrpSpPr>
        <p:grpSpPr>
          <a:xfrm>
            <a:off x="0" y="8963318"/>
            <a:ext cx="8887326" cy="980643"/>
            <a:chOff x="1676400" y="9258300"/>
            <a:chExt cx="6019800" cy="685661"/>
          </a:xfrm>
        </p:grpSpPr>
        <p:sp>
          <p:nvSpPr>
            <p:cNvPr id="11" name="Rectangle: Folded Corner 10">
              <a:extLst>
                <a:ext uri="{FF2B5EF4-FFF2-40B4-BE49-F238E27FC236}">
                  <a16:creationId xmlns:a16="http://schemas.microsoft.com/office/drawing/2014/main" id="{01204781-A0F5-4DD1-ADB9-000AD55F2E1F}"/>
                </a:ext>
              </a:extLst>
            </p:cNvPr>
            <p:cNvSpPr/>
            <p:nvPr/>
          </p:nvSpPr>
          <p:spPr>
            <a:xfrm>
              <a:off x="1676400" y="9258300"/>
              <a:ext cx="6019800" cy="685661"/>
            </a:xfrm>
            <a:prstGeom prst="foldedCorner">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57297D-9D68-4247-8AFA-C4780C312AFA}"/>
                </a:ext>
              </a:extLst>
            </p:cNvPr>
            <p:cNvSpPr txBox="1"/>
            <p:nvPr/>
          </p:nvSpPr>
          <p:spPr>
            <a:xfrm>
              <a:off x="2209800" y="9363765"/>
              <a:ext cx="4953000" cy="451912"/>
            </a:xfrm>
            <a:prstGeom prst="rect">
              <a:avLst/>
            </a:prstGeom>
            <a:noFill/>
          </p:spPr>
          <p:txBody>
            <a:bodyPr wrap="square" rtlCol="0">
              <a:spAutoFit/>
            </a:bodyPr>
            <a:lstStyle/>
            <a:p>
              <a:pPr algn="ctr"/>
              <a:r>
                <a:rPr lang="en-US" sz="3600" dirty="0" err="1">
                  <a:solidFill>
                    <a:schemeClr val="accent6">
                      <a:lumMod val="50000"/>
                    </a:schemeClr>
                  </a:solidFill>
                  <a:latin typeface="Oswald" pitchFamily="2" charset="0"/>
                </a:rPr>
                <a:t>Giàn</a:t>
              </a:r>
              <a:r>
                <a:rPr lang="en-US" sz="3600" dirty="0">
                  <a:solidFill>
                    <a:schemeClr val="accent6">
                      <a:lumMod val="50000"/>
                    </a:schemeClr>
                  </a:solidFill>
                  <a:latin typeface="Oswald" pitchFamily="2" charset="0"/>
                </a:rPr>
                <a:t> </a:t>
              </a:r>
              <a:r>
                <a:rPr lang="en-US" sz="3600" dirty="0" err="1">
                  <a:solidFill>
                    <a:schemeClr val="accent6">
                      <a:lumMod val="50000"/>
                    </a:schemeClr>
                  </a:solidFill>
                  <a:latin typeface="Oswald" pitchFamily="2" charset="0"/>
                </a:rPr>
                <a:t>khoan</a:t>
              </a:r>
              <a:r>
                <a:rPr lang="en-US" sz="3600">
                  <a:solidFill>
                    <a:schemeClr val="accent6">
                      <a:lumMod val="50000"/>
                    </a:schemeClr>
                  </a:solidFill>
                  <a:latin typeface="Oswald" pitchFamily="2" charset="0"/>
                </a:rPr>
                <a:t> </a:t>
              </a:r>
              <a:r>
                <a:rPr lang="en-US" sz="3600" smtClean="0">
                  <a:solidFill>
                    <a:schemeClr val="accent6">
                      <a:lumMod val="50000"/>
                    </a:schemeClr>
                  </a:solidFill>
                  <a:latin typeface="Oswald" pitchFamily="2" charset="0"/>
                </a:rPr>
                <a:t>981 (2014)</a:t>
              </a:r>
              <a:endParaRPr lang="en-US" sz="3600" dirty="0">
                <a:solidFill>
                  <a:schemeClr val="accent6">
                    <a:lumMod val="50000"/>
                  </a:schemeClr>
                </a:solidFill>
                <a:latin typeface="Oswald" pitchFamily="2" charset="0"/>
              </a:endParaRPr>
            </a:p>
          </p:txBody>
        </p:sp>
      </p:grpSp>
      <p:grpSp>
        <p:nvGrpSpPr>
          <p:cNvPr id="26" name="Group 25">
            <a:extLst>
              <a:ext uri="{FF2B5EF4-FFF2-40B4-BE49-F238E27FC236}">
                <a16:creationId xmlns:a16="http://schemas.microsoft.com/office/drawing/2014/main" id="{D62ABA15-1575-4F3B-B100-7330D79D11F0}"/>
              </a:ext>
            </a:extLst>
          </p:cNvPr>
          <p:cNvGrpSpPr/>
          <p:nvPr/>
        </p:nvGrpSpPr>
        <p:grpSpPr>
          <a:xfrm>
            <a:off x="9809748" y="8855316"/>
            <a:ext cx="8378316" cy="980643"/>
            <a:chOff x="9802821" y="8086196"/>
            <a:chExt cx="8478252" cy="980643"/>
          </a:xfrm>
        </p:grpSpPr>
        <p:sp>
          <p:nvSpPr>
            <p:cNvPr id="21" name="Rectangle: Folded Corner 20">
              <a:extLst>
                <a:ext uri="{FF2B5EF4-FFF2-40B4-BE49-F238E27FC236}">
                  <a16:creationId xmlns:a16="http://schemas.microsoft.com/office/drawing/2014/main" id="{109BBAFA-C3BA-4C32-99AE-D5A156EBE104}"/>
                </a:ext>
              </a:extLst>
            </p:cNvPr>
            <p:cNvSpPr/>
            <p:nvPr/>
          </p:nvSpPr>
          <p:spPr>
            <a:xfrm flipH="1">
              <a:off x="9802821" y="8086196"/>
              <a:ext cx="8478252" cy="980643"/>
            </a:xfrm>
            <a:prstGeom prst="foldedCorner">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86E6F74-26D1-471A-BDD3-D7DF8BE0991E}"/>
                </a:ext>
              </a:extLst>
            </p:cNvPr>
            <p:cNvSpPr txBox="1"/>
            <p:nvPr/>
          </p:nvSpPr>
          <p:spPr>
            <a:xfrm>
              <a:off x="10385768" y="8253351"/>
              <a:ext cx="7312357" cy="646331"/>
            </a:xfrm>
            <a:prstGeom prst="rect">
              <a:avLst/>
            </a:prstGeom>
            <a:noFill/>
          </p:spPr>
          <p:txBody>
            <a:bodyPr wrap="square" rtlCol="0">
              <a:spAutoFit/>
            </a:bodyPr>
            <a:lstStyle/>
            <a:p>
              <a:pPr algn="ctr"/>
              <a:r>
                <a:rPr lang="en-US" sz="3600" dirty="0">
                  <a:solidFill>
                    <a:schemeClr val="accent6">
                      <a:lumMod val="50000"/>
                    </a:schemeClr>
                  </a:solidFill>
                  <a:latin typeface="Oswald" pitchFamily="2" charset="0"/>
                </a:rPr>
                <a:t>Đ</a:t>
              </a:r>
              <a:r>
                <a:rPr lang="vi-VN" sz="3600" dirty="0">
                  <a:solidFill>
                    <a:schemeClr val="accent6">
                      <a:lumMod val="50000"/>
                    </a:schemeClr>
                  </a:solidFill>
                  <a:latin typeface="Oswald" pitchFamily="2" charset="0"/>
                </a:rPr>
                <a:t>ư</a:t>
              </a:r>
              <a:r>
                <a:rPr lang="en-US" sz="3600" dirty="0" err="1">
                  <a:solidFill>
                    <a:schemeClr val="accent6">
                      <a:lumMod val="50000"/>
                    </a:schemeClr>
                  </a:solidFill>
                  <a:latin typeface="Oswald" pitchFamily="2" charset="0"/>
                </a:rPr>
                <a:t>ờng</a:t>
              </a:r>
              <a:r>
                <a:rPr lang="en-US" sz="3600" dirty="0">
                  <a:solidFill>
                    <a:schemeClr val="accent6">
                      <a:lumMod val="50000"/>
                    </a:schemeClr>
                  </a:solidFill>
                  <a:latin typeface="Oswald" pitchFamily="2" charset="0"/>
                </a:rPr>
                <a:t> l</a:t>
              </a:r>
              <a:r>
                <a:rPr lang="vi-VN" sz="3600" dirty="0">
                  <a:solidFill>
                    <a:schemeClr val="accent6">
                      <a:lumMod val="50000"/>
                    </a:schemeClr>
                  </a:solidFill>
                  <a:latin typeface="Oswald" pitchFamily="2" charset="0"/>
                </a:rPr>
                <a:t>ư</a:t>
              </a:r>
              <a:r>
                <a:rPr lang="en-US" sz="3600" dirty="0" err="1">
                  <a:solidFill>
                    <a:schemeClr val="accent6">
                      <a:lumMod val="50000"/>
                    </a:schemeClr>
                  </a:solidFill>
                  <a:latin typeface="Oswald" pitchFamily="2" charset="0"/>
                </a:rPr>
                <a:t>ỡi</a:t>
              </a:r>
              <a:r>
                <a:rPr lang="en-US" sz="3600" dirty="0">
                  <a:solidFill>
                    <a:schemeClr val="accent6">
                      <a:lumMod val="50000"/>
                    </a:schemeClr>
                  </a:solidFill>
                  <a:latin typeface="Oswald" pitchFamily="2" charset="0"/>
                </a:rPr>
                <a:t> </a:t>
              </a:r>
              <a:r>
                <a:rPr lang="en-US" sz="3600" dirty="0" err="1">
                  <a:solidFill>
                    <a:schemeClr val="accent6">
                      <a:lumMod val="50000"/>
                    </a:schemeClr>
                  </a:solidFill>
                  <a:latin typeface="Oswald" pitchFamily="2" charset="0"/>
                </a:rPr>
                <a:t>bò</a:t>
              </a:r>
              <a:endParaRPr lang="en-US" sz="3600" dirty="0">
                <a:solidFill>
                  <a:schemeClr val="accent6">
                    <a:lumMod val="50000"/>
                  </a:schemeClr>
                </a:solidFill>
                <a:latin typeface="Oswald" pitchFamily="2" charset="0"/>
              </a:endParaRPr>
            </a:p>
          </p:txBody>
        </p:sp>
      </p:grpSp>
      <p:sp>
        <p:nvSpPr>
          <p:cNvPr id="23" name="TextBox 22">
            <a:extLst>
              <a:ext uri="{FF2B5EF4-FFF2-40B4-BE49-F238E27FC236}">
                <a16:creationId xmlns:a16="http://schemas.microsoft.com/office/drawing/2014/main" id="{9ABCA666-7003-4531-A3CD-C8133FC27FEE}"/>
              </a:ext>
            </a:extLst>
          </p:cNvPr>
          <p:cNvSpPr txBox="1"/>
          <p:nvPr/>
        </p:nvSpPr>
        <p:spPr>
          <a:xfrm>
            <a:off x="3873620" y="343039"/>
            <a:ext cx="10350260" cy="923330"/>
          </a:xfrm>
          <a:prstGeom prst="rect">
            <a:avLst/>
          </a:prstGeom>
          <a:noFill/>
        </p:spPr>
        <p:txBody>
          <a:bodyPr wrap="square" rtlCol="0">
            <a:spAutoFit/>
          </a:bodyPr>
          <a:lstStyle/>
          <a:p>
            <a:pPr algn="ctr"/>
            <a:r>
              <a:rPr lang="en-US" sz="5400" dirty="0" err="1">
                <a:solidFill>
                  <a:schemeClr val="bg1"/>
                </a:solidFill>
                <a:latin typeface="Oswald" pitchFamily="2" charset="0"/>
              </a:rPr>
              <a:t>Thách</a:t>
            </a:r>
            <a:r>
              <a:rPr lang="en-US" sz="5400" dirty="0">
                <a:solidFill>
                  <a:schemeClr val="bg1"/>
                </a:solidFill>
                <a:latin typeface="Oswald" pitchFamily="2" charset="0"/>
              </a:rPr>
              <a:t> </a:t>
            </a:r>
            <a:r>
              <a:rPr lang="en-US" sz="5400" dirty="0" err="1">
                <a:solidFill>
                  <a:schemeClr val="bg1"/>
                </a:solidFill>
                <a:latin typeface="Oswald" pitchFamily="2" charset="0"/>
              </a:rPr>
              <a:t>thức</a:t>
            </a:r>
            <a:r>
              <a:rPr lang="en-US" sz="5400" dirty="0">
                <a:solidFill>
                  <a:schemeClr val="bg1"/>
                </a:solidFill>
                <a:latin typeface="Oswald" pitchFamily="2" charset="0"/>
              </a:rPr>
              <a:t> </a:t>
            </a:r>
            <a:r>
              <a:rPr lang="en-US" sz="5400" dirty="0" err="1">
                <a:solidFill>
                  <a:schemeClr val="bg1"/>
                </a:solidFill>
                <a:latin typeface="Oswald" pitchFamily="2" charset="0"/>
              </a:rPr>
              <a:t>trong</a:t>
            </a:r>
            <a:r>
              <a:rPr lang="en-US" sz="5400" dirty="0">
                <a:solidFill>
                  <a:schemeClr val="bg1"/>
                </a:solidFill>
                <a:latin typeface="Oswald" pitchFamily="2" charset="0"/>
              </a:rPr>
              <a:t> </a:t>
            </a:r>
            <a:r>
              <a:rPr lang="en-US" sz="5400" dirty="0" err="1">
                <a:solidFill>
                  <a:schemeClr val="bg1"/>
                </a:solidFill>
                <a:latin typeface="Oswald" pitchFamily="2" charset="0"/>
              </a:rPr>
              <a:t>việc</a:t>
            </a:r>
            <a:r>
              <a:rPr lang="en-US" sz="5400" dirty="0">
                <a:solidFill>
                  <a:schemeClr val="bg1"/>
                </a:solidFill>
                <a:latin typeface="Oswald" pitchFamily="2" charset="0"/>
              </a:rPr>
              <a:t> </a:t>
            </a:r>
            <a:r>
              <a:rPr lang="en-US" sz="5400" dirty="0" err="1">
                <a:solidFill>
                  <a:schemeClr val="bg1"/>
                </a:solidFill>
                <a:latin typeface="Oswald" pitchFamily="2" charset="0"/>
              </a:rPr>
              <a:t>bảo</a:t>
            </a:r>
            <a:r>
              <a:rPr lang="en-US" sz="5400" dirty="0">
                <a:solidFill>
                  <a:schemeClr val="bg1"/>
                </a:solidFill>
                <a:latin typeface="Oswald" pitchFamily="2" charset="0"/>
              </a:rPr>
              <a:t> </a:t>
            </a:r>
            <a:r>
              <a:rPr lang="en-US" sz="5400" dirty="0" err="1">
                <a:solidFill>
                  <a:schemeClr val="bg1"/>
                </a:solidFill>
                <a:latin typeface="Oswald" pitchFamily="2" charset="0"/>
              </a:rPr>
              <a:t>vệ</a:t>
            </a:r>
            <a:r>
              <a:rPr lang="en-US" sz="5400" dirty="0">
                <a:solidFill>
                  <a:schemeClr val="bg1"/>
                </a:solidFill>
                <a:latin typeface="Oswald" pitchFamily="2" charset="0"/>
              </a:rPr>
              <a:t> </a:t>
            </a:r>
            <a:r>
              <a:rPr lang="en-US" sz="5400" dirty="0" err="1">
                <a:solidFill>
                  <a:schemeClr val="bg1"/>
                </a:solidFill>
                <a:latin typeface="Oswald" pitchFamily="2" charset="0"/>
              </a:rPr>
              <a:t>chủ</a:t>
            </a:r>
            <a:r>
              <a:rPr lang="en-US" sz="5400" dirty="0">
                <a:solidFill>
                  <a:schemeClr val="bg1"/>
                </a:solidFill>
                <a:latin typeface="Oswald" pitchFamily="2" charset="0"/>
              </a:rPr>
              <a:t> </a:t>
            </a:r>
            <a:r>
              <a:rPr lang="en-US" sz="5400" dirty="0" err="1">
                <a:solidFill>
                  <a:schemeClr val="bg1"/>
                </a:solidFill>
                <a:latin typeface="Oswald" pitchFamily="2" charset="0"/>
              </a:rPr>
              <a:t>quyền</a:t>
            </a:r>
            <a:endParaRPr lang="en-US" sz="5400" dirty="0">
              <a:solidFill>
                <a:schemeClr val="bg1"/>
              </a:solidFill>
              <a:latin typeface="Oswald" pitchFamily="2" charset="0"/>
            </a:endParaRPr>
          </a:p>
        </p:txBody>
      </p:sp>
      <p:sp>
        <p:nvSpPr>
          <p:cNvPr id="24" name="AutoShape 9">
            <a:extLst>
              <a:ext uri="{FF2B5EF4-FFF2-40B4-BE49-F238E27FC236}">
                <a16:creationId xmlns:a16="http://schemas.microsoft.com/office/drawing/2014/main" id="{9B80611E-C0AF-4ED2-B19A-33B119681783}"/>
              </a:ext>
            </a:extLst>
          </p:cNvPr>
          <p:cNvSpPr/>
          <p:nvPr/>
        </p:nvSpPr>
        <p:spPr>
          <a:xfrm flipV="1">
            <a:off x="10216232" y="148660"/>
            <a:ext cx="5336554" cy="45719"/>
          </a:xfrm>
          <a:prstGeom prst="rect">
            <a:avLst/>
          </a:prstGeom>
          <a:solidFill>
            <a:srgbClr val="EFEBE0"/>
          </a:solidFill>
        </p:spPr>
      </p:sp>
      <p:sp>
        <p:nvSpPr>
          <p:cNvPr id="25" name="AutoShape 9">
            <a:extLst>
              <a:ext uri="{FF2B5EF4-FFF2-40B4-BE49-F238E27FC236}">
                <a16:creationId xmlns:a16="http://schemas.microsoft.com/office/drawing/2014/main" id="{88A876CD-7BA9-437C-AB81-A6B7DC546EA3}"/>
              </a:ext>
            </a:extLst>
          </p:cNvPr>
          <p:cNvSpPr/>
          <p:nvPr/>
        </p:nvSpPr>
        <p:spPr>
          <a:xfrm flipV="1">
            <a:off x="2578441" y="1420721"/>
            <a:ext cx="5336554" cy="45719"/>
          </a:xfrm>
          <a:prstGeom prst="rect">
            <a:avLst/>
          </a:prstGeom>
          <a:solidFill>
            <a:srgbClr val="EFEBE0"/>
          </a:solidFill>
        </p:spPr>
      </p:sp>
    </p:spTree>
    <p:extLst>
      <p:ext uri="{BB962C8B-B14F-4D97-AF65-F5344CB8AC3E}">
        <p14:creationId xmlns:p14="http://schemas.microsoft.com/office/powerpoint/2010/main" val="11513758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500"/>
                            </p:stCondLst>
                            <p:childTnLst>
                              <p:par>
                                <p:cTn id="27" presetID="14" presetClass="entr" presetSubtype="5"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vertic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500"/>
                            </p:stCondLst>
                            <p:childTnLst>
                              <p:par>
                                <p:cTn id="38" presetID="14" presetClass="entr" presetSubtype="5"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randombar(vertical)">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BF8F6"/>
        </a:solidFill>
        <a:effectLst/>
      </p:bgPr>
    </p:bg>
    <p:spTree>
      <p:nvGrpSpPr>
        <p:cNvPr id="1" name=""/>
        <p:cNvGrpSpPr/>
        <p:nvPr/>
      </p:nvGrpSpPr>
      <p:grpSpPr>
        <a:xfrm>
          <a:off x="0" y="0"/>
          <a:ext cx="0" cy="0"/>
          <a:chOff x="0" y="0"/>
          <a:chExt cx="0" cy="0"/>
        </a:xfrm>
      </p:grpSpPr>
      <p:sp>
        <p:nvSpPr>
          <p:cNvPr id="94" name="Oval 93">
            <a:extLst>
              <a:ext uri="{FF2B5EF4-FFF2-40B4-BE49-F238E27FC236}">
                <a16:creationId xmlns:a16="http://schemas.microsoft.com/office/drawing/2014/main" id="{EF5707B9-59E3-4C3C-BA30-BF04D7CF9291}"/>
              </a:ext>
            </a:extLst>
          </p:cNvPr>
          <p:cNvSpPr/>
          <p:nvPr/>
        </p:nvSpPr>
        <p:spPr>
          <a:xfrm>
            <a:off x="14094291" y="757261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Oval 92">
            <a:extLst>
              <a:ext uri="{FF2B5EF4-FFF2-40B4-BE49-F238E27FC236}">
                <a16:creationId xmlns:a16="http://schemas.microsoft.com/office/drawing/2014/main" id="{B7F2AB82-4307-4458-AA3C-AAA3494FA212}"/>
              </a:ext>
            </a:extLst>
          </p:cNvPr>
          <p:cNvSpPr/>
          <p:nvPr/>
        </p:nvSpPr>
        <p:spPr>
          <a:xfrm>
            <a:off x="-1268952" y="1845139"/>
            <a:ext cx="12538231"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91">
            <a:extLst>
              <a:ext uri="{FF2B5EF4-FFF2-40B4-BE49-F238E27FC236}">
                <a16:creationId xmlns:a16="http://schemas.microsoft.com/office/drawing/2014/main" id="{F14D5892-3C2D-49C3-B818-83FAF684F15A}"/>
              </a:ext>
            </a:extLst>
          </p:cNvPr>
          <p:cNvSpPr/>
          <p:nvPr/>
        </p:nvSpPr>
        <p:spPr>
          <a:xfrm>
            <a:off x="13967136" y="-2501412"/>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descr="A large ship in a body of water&#10;&#10;Description automatically generated">
            <a:hlinkClick r:id="rId2" action="ppaction://hlinksldjump"/>
            <a:extLst>
              <a:ext uri="{FF2B5EF4-FFF2-40B4-BE49-F238E27FC236}">
                <a16:creationId xmlns:a16="http://schemas.microsoft.com/office/drawing/2014/main" id="{5E9FFEC4-BB99-4904-8B9C-BE742DEED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3" y="0"/>
            <a:ext cx="7767870" cy="10287000"/>
          </a:xfrm>
          <a:prstGeom prst="rect">
            <a:avLst/>
          </a:prstGeom>
        </p:spPr>
      </p:pic>
      <p:sp>
        <p:nvSpPr>
          <p:cNvPr id="6" name="Flowchart: Connector 5">
            <a:extLst>
              <a:ext uri="{FF2B5EF4-FFF2-40B4-BE49-F238E27FC236}">
                <a16:creationId xmlns:a16="http://schemas.microsoft.com/office/drawing/2014/main" id="{81C92913-E5A1-4546-9287-6F516A9DACC8}"/>
              </a:ext>
            </a:extLst>
          </p:cNvPr>
          <p:cNvSpPr/>
          <p:nvPr/>
        </p:nvSpPr>
        <p:spPr>
          <a:xfrm>
            <a:off x="12963635" y="145196"/>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id="{0C98D878-D3B3-4185-A937-6945A04CD338}"/>
              </a:ext>
            </a:extLst>
          </p:cNvPr>
          <p:cNvCxnSpPr>
            <a:cxnSpLocks/>
            <a:stCxn id="30" idx="6"/>
          </p:cNvCxnSpPr>
          <p:nvPr/>
        </p:nvCxnSpPr>
        <p:spPr>
          <a:xfrm>
            <a:off x="8241519" y="876300"/>
            <a:ext cx="4795427" cy="534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4EF3F7A-67EA-4268-83AC-C0D929A1788D}"/>
              </a:ext>
            </a:extLst>
          </p:cNvPr>
          <p:cNvSpPr txBox="1"/>
          <p:nvPr/>
        </p:nvSpPr>
        <p:spPr>
          <a:xfrm>
            <a:off x="9312056" y="268372"/>
            <a:ext cx="2484770"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5h22 </a:t>
            </a:r>
            <a:r>
              <a:rPr lang="en-US" sz="3200" dirty="0" err="1">
                <a:solidFill>
                  <a:srgbClr val="F79646">
                    <a:lumMod val="50000"/>
                  </a:srgbClr>
                </a:solidFill>
                <a:latin typeface="Oswald" pitchFamily="2" charset="0"/>
              </a:rPr>
              <a:t>sáng</a:t>
            </a:r>
            <a:r>
              <a:rPr lang="en-US" sz="3200" dirty="0">
                <a:solidFill>
                  <a:srgbClr val="F79646">
                    <a:lumMod val="50000"/>
                  </a:srgbClr>
                </a:solidFill>
                <a:latin typeface="Oswald" pitchFamily="2" charset="0"/>
              </a:rPr>
              <a:t> 1/5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id="{25CAB531-7565-4700-B3FB-A358DB679039}"/>
              </a:ext>
            </a:extLst>
          </p:cNvPr>
          <p:cNvSpPr txBox="1"/>
          <p:nvPr/>
        </p:nvSpPr>
        <p:spPr>
          <a:xfrm>
            <a:off x="8001001" y="972745"/>
            <a:ext cx="5053636" cy="1384995"/>
          </a:xfrm>
          <a:prstGeom prst="rect">
            <a:avLst/>
          </a:prstGeom>
          <a:noFill/>
        </p:spPr>
        <p:txBody>
          <a:bodyPr wrap="square" rtlCol="0">
            <a:spAutoFit/>
          </a:bodyPr>
          <a:lstStyle/>
          <a:p>
            <a:pPr lvl="0">
              <a:defRPr/>
            </a:pPr>
            <a:r>
              <a:rPr lang="vi-VN" sz="2800" dirty="0">
                <a:solidFill>
                  <a:srgbClr val="F79646">
                    <a:lumMod val="50000"/>
                  </a:srgbClr>
                </a:solidFill>
                <a:latin typeface="Oswald" pitchFamily="2" charset="0"/>
              </a:rPr>
              <a:t>Trung Quốc di chuyển giàn khoan Hải Dương 981</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tiến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sâu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vào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thềm</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lục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địa</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ndParaRPr>
          </a:p>
        </p:txBody>
      </p:sp>
      <p:cxnSp>
        <p:nvCxnSpPr>
          <p:cNvPr id="11" name="Straight Connector 10">
            <a:extLst>
              <a:ext uri="{FF2B5EF4-FFF2-40B4-BE49-F238E27FC236}">
                <a16:creationId xmlns:a16="http://schemas.microsoft.com/office/drawing/2014/main" id="{7EC6F9E9-7AD5-4CA1-A901-D3C4696BDE8F}"/>
              </a:ext>
            </a:extLst>
          </p:cNvPr>
          <p:cNvCxnSpPr>
            <a:cxnSpLocks/>
          </p:cNvCxnSpPr>
          <p:nvPr/>
        </p:nvCxnSpPr>
        <p:spPr>
          <a:xfrm>
            <a:off x="13036860" y="2137527"/>
            <a:ext cx="487680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89D8553-3901-4973-A433-CC8C99D2CD4E}"/>
              </a:ext>
            </a:extLst>
          </p:cNvPr>
          <p:cNvSpPr txBox="1"/>
          <p:nvPr/>
        </p:nvSpPr>
        <p:spPr>
          <a:xfrm>
            <a:off x="14710466" y="1552752"/>
            <a:ext cx="1828796" cy="584775"/>
          </a:xfrm>
          <a:prstGeom prst="rect">
            <a:avLst/>
          </a:prstGeom>
          <a:noFill/>
        </p:spPr>
        <p:txBody>
          <a:bodyPr wrap="square" rtlCol="0">
            <a:spAutoFit/>
          </a:bodyPr>
          <a:lstStyle/>
          <a:p>
            <a:pPr lvl="0" algn="ctr">
              <a:defRPr/>
            </a:pPr>
            <a:r>
              <a:rPr lang="en-US" sz="3200">
                <a:solidFill>
                  <a:srgbClr val="F79646">
                    <a:lumMod val="50000"/>
                  </a:srgbClr>
                </a:solidFill>
                <a:latin typeface="Oswald" pitchFamily="2" charset="0"/>
              </a:rPr>
              <a:t>7/5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13" name="TextBox 12">
            <a:extLst>
              <a:ext uri="{FF2B5EF4-FFF2-40B4-BE49-F238E27FC236}">
                <a16:creationId xmlns:a16="http://schemas.microsoft.com/office/drawing/2014/main" id="{70837073-F462-4726-994D-1FC55EEA4B45}"/>
              </a:ext>
            </a:extLst>
          </p:cNvPr>
          <p:cNvSpPr txBox="1"/>
          <p:nvPr/>
        </p:nvSpPr>
        <p:spPr>
          <a:xfrm>
            <a:off x="13231454" y="2213725"/>
            <a:ext cx="4690862" cy="1384995"/>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a:t>
            </a:r>
            <a:r>
              <a:rPr lang="en-US" sz="2800" dirty="0" err="1">
                <a:solidFill>
                  <a:srgbClr val="F79646">
                    <a:lumMod val="50000"/>
                  </a:srgbClr>
                </a:solidFill>
                <a:latin typeface="Oswald" pitchFamily="2" charset="0"/>
              </a:rPr>
              <a:t>lần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đầu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tổ</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chức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họp</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báo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quốc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tế</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về</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Trung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Quốc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hạ</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đặt</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giàn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khoan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trái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phép</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ndParaRPr>
          </a:p>
        </p:txBody>
      </p:sp>
      <p:sp>
        <p:nvSpPr>
          <p:cNvPr id="14" name="Flowchart: Connector 13">
            <a:extLst>
              <a:ext uri="{FF2B5EF4-FFF2-40B4-BE49-F238E27FC236}">
                <a16:creationId xmlns:a16="http://schemas.microsoft.com/office/drawing/2014/main" id="{95DBD63E-B889-44D9-94D3-B7397DE442AA}"/>
              </a:ext>
            </a:extLst>
          </p:cNvPr>
          <p:cNvSpPr/>
          <p:nvPr/>
        </p:nvSpPr>
        <p:spPr>
          <a:xfrm>
            <a:off x="17904291" y="206132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6F032890-68D4-4BAD-B63A-A055C1F4CB4D}"/>
              </a:ext>
            </a:extLst>
          </p:cNvPr>
          <p:cNvSpPr txBox="1"/>
          <p:nvPr/>
        </p:nvSpPr>
        <p:spPr>
          <a:xfrm>
            <a:off x="9648633" y="3107056"/>
            <a:ext cx="1828796"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10/5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17" name="TextBox 16">
            <a:extLst>
              <a:ext uri="{FF2B5EF4-FFF2-40B4-BE49-F238E27FC236}">
                <a16:creationId xmlns:a16="http://schemas.microsoft.com/office/drawing/2014/main" id="{6EC9E8B3-113D-4088-8F82-5C58E0A856DA}"/>
              </a:ext>
            </a:extLst>
          </p:cNvPr>
          <p:cNvSpPr txBox="1"/>
          <p:nvPr/>
        </p:nvSpPr>
        <p:spPr>
          <a:xfrm>
            <a:off x="8143784" y="3714984"/>
            <a:ext cx="5008636" cy="954107"/>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Lần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đầu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tiên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sau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gần</a:t>
            </a:r>
            <a:r>
              <a:rPr lang="en-US" sz="2800" dirty="0">
                <a:solidFill>
                  <a:srgbClr val="F79646">
                    <a:lumMod val="50000"/>
                  </a:srgbClr>
                </a:solidFill>
                <a:latin typeface="Oswald" pitchFamily="2" charset="0"/>
              </a:rPr>
              <a:t> 20 </a:t>
            </a:r>
            <a:r>
              <a:rPr lang="en-US" sz="2800" dirty="0" err="1">
                <a:solidFill>
                  <a:srgbClr val="F79646">
                    <a:lumMod val="50000"/>
                  </a:srgbClr>
                </a:solidFill>
                <a:latin typeface="Oswald" pitchFamily="2" charset="0"/>
              </a:rPr>
              <a:t>năm</a:t>
            </a:r>
            <a:r>
              <a:rPr lang="en-US" sz="2800" dirty="0">
                <a:solidFill>
                  <a:srgbClr val="F79646">
                    <a:lumMod val="50000"/>
                  </a:srgbClr>
                </a:solidFill>
                <a:latin typeface="Oswald" pitchFamily="2" charset="0"/>
              </a:rPr>
              <a:t>, ASEAN ra </a:t>
            </a:r>
            <a:r>
              <a:rPr lang="en-US" sz="2800" dirty="0" err="1">
                <a:solidFill>
                  <a:srgbClr val="F79646">
                    <a:lumMod val="50000"/>
                  </a:srgbClr>
                </a:solidFill>
                <a:latin typeface="Oswald" pitchFamily="2" charset="0"/>
              </a:rPr>
              <a:t>tuyên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bố</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riêng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về</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Biển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Đông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20" name="TextBox 19">
            <a:extLst>
              <a:ext uri="{FF2B5EF4-FFF2-40B4-BE49-F238E27FC236}">
                <a16:creationId xmlns:a16="http://schemas.microsoft.com/office/drawing/2014/main" id="{302D6CE3-22B3-461A-A476-78C00F663119}"/>
              </a:ext>
            </a:extLst>
          </p:cNvPr>
          <p:cNvSpPr txBox="1"/>
          <p:nvPr/>
        </p:nvSpPr>
        <p:spPr>
          <a:xfrm>
            <a:off x="14748739" y="4736981"/>
            <a:ext cx="1820718"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9/6</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21" name="TextBox 20">
            <a:extLst>
              <a:ext uri="{FF2B5EF4-FFF2-40B4-BE49-F238E27FC236}">
                <a16:creationId xmlns:a16="http://schemas.microsoft.com/office/drawing/2014/main" id="{65847D65-C059-4BB6-BB1A-3AD107F49335}"/>
              </a:ext>
            </a:extLst>
          </p:cNvPr>
          <p:cNvSpPr txBox="1"/>
          <p:nvPr/>
        </p:nvSpPr>
        <p:spPr>
          <a:xfrm>
            <a:off x="13030198" y="5430615"/>
            <a:ext cx="5257801" cy="1384995"/>
          </a:xfrm>
          <a:prstGeom prst="rect">
            <a:avLst/>
          </a:prstGeom>
          <a:noFill/>
        </p:spPr>
        <p:txBody>
          <a:bodyPr wrap="square" rtlCol="0">
            <a:spAutoFit/>
          </a:bodyPr>
          <a:lstStyle/>
          <a:p>
            <a:r>
              <a:rPr lang="vi-VN" sz="2800" dirty="0">
                <a:solidFill>
                  <a:schemeClr val="accent6">
                    <a:lumMod val="50000"/>
                  </a:schemeClr>
                </a:solidFill>
                <a:latin typeface="Oswald" pitchFamily="2" charset="0"/>
              </a:rPr>
              <a:t>Trung Quốc vu khống Việt Nam xâm phạm chủ quyền và ngăn cản hoạt động của giàn khoan 981</a:t>
            </a:r>
            <a:endParaRPr lang="en-US" sz="2800" dirty="0">
              <a:solidFill>
                <a:schemeClr val="accent6">
                  <a:lumMod val="50000"/>
                </a:schemeClr>
              </a:solidFill>
              <a:latin typeface="Oswald" pitchFamily="2" charset="0"/>
            </a:endParaRPr>
          </a:p>
        </p:txBody>
      </p:sp>
      <p:sp>
        <p:nvSpPr>
          <p:cNvPr id="22" name="Flowchart: Connector 21">
            <a:extLst>
              <a:ext uri="{FF2B5EF4-FFF2-40B4-BE49-F238E27FC236}">
                <a16:creationId xmlns:a16="http://schemas.microsoft.com/office/drawing/2014/main" id="{6BC20924-FA47-43D8-B3C4-772FB8930AEB}"/>
              </a:ext>
            </a:extLst>
          </p:cNvPr>
          <p:cNvSpPr/>
          <p:nvPr/>
        </p:nvSpPr>
        <p:spPr>
          <a:xfrm>
            <a:off x="17943745" y="5331339"/>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id="{D0C2FE65-9440-4163-9056-BF34D0A3EC14}"/>
              </a:ext>
            </a:extLst>
          </p:cNvPr>
          <p:cNvCxnSpPr>
            <a:cxnSpLocks/>
          </p:cNvCxnSpPr>
          <p:nvPr/>
        </p:nvCxnSpPr>
        <p:spPr>
          <a:xfrm>
            <a:off x="13036695" y="2078144"/>
            <a:ext cx="10234" cy="154135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68286B-6EE9-4FD9-ABD6-A8AC793C96F0}"/>
              </a:ext>
            </a:extLst>
          </p:cNvPr>
          <p:cNvCxnSpPr>
            <a:cxnSpLocks/>
          </p:cNvCxnSpPr>
          <p:nvPr/>
        </p:nvCxnSpPr>
        <p:spPr>
          <a:xfrm>
            <a:off x="13049248" y="4663463"/>
            <a:ext cx="0" cy="215214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57372C94-A81F-4596-80F8-A58F0DB6DE53}"/>
              </a:ext>
            </a:extLst>
          </p:cNvPr>
          <p:cNvSpPr/>
          <p:nvPr/>
        </p:nvSpPr>
        <p:spPr>
          <a:xfrm>
            <a:off x="8089117" y="800100"/>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Straight Connector 32">
            <a:extLst>
              <a:ext uri="{FF2B5EF4-FFF2-40B4-BE49-F238E27FC236}">
                <a16:creationId xmlns:a16="http://schemas.microsoft.com/office/drawing/2014/main" id="{62FADDBB-D312-4ECC-AF20-B093ADD32DF7}"/>
              </a:ext>
            </a:extLst>
          </p:cNvPr>
          <p:cNvCxnSpPr>
            <a:cxnSpLocks/>
          </p:cNvCxnSpPr>
          <p:nvPr/>
        </p:nvCxnSpPr>
        <p:spPr>
          <a:xfrm>
            <a:off x="13033573" y="293148"/>
            <a:ext cx="2550" cy="183958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1B51E7-0EA5-4D9B-896A-196566BE0693}"/>
              </a:ext>
            </a:extLst>
          </p:cNvPr>
          <p:cNvCxnSpPr>
            <a:cxnSpLocks/>
          </p:cNvCxnSpPr>
          <p:nvPr/>
        </p:nvCxnSpPr>
        <p:spPr>
          <a:xfrm>
            <a:off x="8282273" y="3613976"/>
            <a:ext cx="4764822" cy="73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FB53429-49ED-4409-8BDE-107ABE0A73B4}"/>
              </a:ext>
            </a:extLst>
          </p:cNvPr>
          <p:cNvCxnSpPr>
            <a:cxnSpLocks/>
          </p:cNvCxnSpPr>
          <p:nvPr/>
        </p:nvCxnSpPr>
        <p:spPr>
          <a:xfrm>
            <a:off x="13049248" y="5407539"/>
            <a:ext cx="495029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id="{0051821E-4B2C-4951-B3E9-A58E52C1C692}"/>
              </a:ext>
            </a:extLst>
          </p:cNvPr>
          <p:cNvSpPr/>
          <p:nvPr/>
        </p:nvSpPr>
        <p:spPr>
          <a:xfrm>
            <a:off x="8153514" y="3567122"/>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a:extLst>
              <a:ext uri="{FF2B5EF4-FFF2-40B4-BE49-F238E27FC236}">
                <a16:creationId xmlns:a16="http://schemas.microsoft.com/office/drawing/2014/main" id="{10A9AEF9-2F48-455D-98C3-9F972E045C71}"/>
              </a:ext>
            </a:extLst>
          </p:cNvPr>
          <p:cNvSpPr txBox="1"/>
          <p:nvPr/>
        </p:nvSpPr>
        <p:spPr>
          <a:xfrm>
            <a:off x="8004836" y="7280366"/>
            <a:ext cx="5008636" cy="1815882"/>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Đ</a:t>
            </a:r>
            <a:r>
              <a:rPr lang="vi-VN" sz="2800" dirty="0">
                <a:solidFill>
                  <a:srgbClr val="F79646">
                    <a:lumMod val="50000"/>
                  </a:srgbClr>
                </a:solidFill>
                <a:latin typeface="Oswald" pitchFamily="2" charset="0"/>
              </a:rPr>
              <a:t>ề nghị Liên Hợp Quốc lưu hành văn bản về lập trường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và</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khẳng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định</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chủ</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quyền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của</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a:t>
            </a:r>
            <a:r>
              <a:rPr lang="en-US" sz="2800" dirty="0" err="1">
                <a:solidFill>
                  <a:srgbClr val="F79646">
                    <a:lumMod val="50000"/>
                  </a:srgbClr>
                </a:solidFill>
                <a:latin typeface="Oswald" pitchFamily="2" charset="0"/>
              </a:rPr>
              <a:t>đối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với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đảo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Hoàng</a:t>
            </a:r>
            <a:r>
              <a:rPr lang="en-US" sz="2800" dirty="0">
                <a:solidFill>
                  <a:srgbClr val="F79646">
                    <a:lumMod val="50000"/>
                  </a:srgbClr>
                </a:solidFill>
                <a:latin typeface="Oswald" pitchFamily="2" charset="0"/>
              </a:rPr>
              <a:t> Sa</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cxnSp>
        <p:nvCxnSpPr>
          <p:cNvPr id="50" name="Straight Connector 49">
            <a:extLst>
              <a:ext uri="{FF2B5EF4-FFF2-40B4-BE49-F238E27FC236}">
                <a16:creationId xmlns:a16="http://schemas.microsoft.com/office/drawing/2014/main" id="{951D4CD7-B7C3-4B9F-8E00-5B18C3EE31BC}"/>
              </a:ext>
            </a:extLst>
          </p:cNvPr>
          <p:cNvCxnSpPr>
            <a:cxnSpLocks/>
          </p:cNvCxnSpPr>
          <p:nvPr/>
        </p:nvCxnSpPr>
        <p:spPr>
          <a:xfrm>
            <a:off x="8055693" y="7220975"/>
            <a:ext cx="4984453" cy="92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2" name="Flowchart: Connector 51">
            <a:extLst>
              <a:ext uri="{FF2B5EF4-FFF2-40B4-BE49-F238E27FC236}">
                <a16:creationId xmlns:a16="http://schemas.microsoft.com/office/drawing/2014/main" id="{C3773B82-8547-4BD7-8D64-0D47C54C8696}"/>
              </a:ext>
            </a:extLst>
          </p:cNvPr>
          <p:cNvSpPr/>
          <p:nvPr/>
        </p:nvSpPr>
        <p:spPr>
          <a:xfrm>
            <a:off x="7991382" y="714477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a:extLst>
              <a:ext uri="{FF2B5EF4-FFF2-40B4-BE49-F238E27FC236}">
                <a16:creationId xmlns:a16="http://schemas.microsoft.com/office/drawing/2014/main" id="{1B0953C7-6509-41F5-A00F-741579D35B28}"/>
              </a:ext>
            </a:extLst>
          </p:cNvPr>
          <p:cNvSpPr txBox="1"/>
          <p:nvPr/>
        </p:nvSpPr>
        <p:spPr>
          <a:xfrm>
            <a:off x="13073132" y="8991071"/>
            <a:ext cx="5257801" cy="954107"/>
          </a:xfrm>
          <a:prstGeom prst="rect">
            <a:avLst/>
          </a:prstGeom>
          <a:noFill/>
        </p:spPr>
        <p:txBody>
          <a:bodyPr wrap="square" rtlCol="0">
            <a:spAutoFit/>
          </a:bodyPr>
          <a:lstStyle/>
          <a:p>
            <a:r>
              <a:rPr lang="en-US" sz="2800" dirty="0">
                <a:solidFill>
                  <a:schemeClr val="accent6">
                    <a:lumMod val="50000"/>
                  </a:schemeClr>
                </a:solidFill>
                <a:latin typeface="Oswald" pitchFamily="2" charset="0"/>
              </a:rPr>
              <a:t>Q</a:t>
            </a:r>
            <a:r>
              <a:rPr lang="vi-VN" sz="2800" dirty="0">
                <a:solidFill>
                  <a:schemeClr val="accent6">
                    <a:lumMod val="50000"/>
                  </a:schemeClr>
                </a:solidFill>
                <a:latin typeface="Oswald" pitchFamily="2" charset="0"/>
              </a:rPr>
              <a:t>uyết định di chuyển giàn khoan Hải Dương 981 khỏi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quần</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đảo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Hoàng</a:t>
            </a:r>
            <a:r>
              <a:rPr lang="en-US" sz="2800" dirty="0">
                <a:solidFill>
                  <a:schemeClr val="accent6">
                    <a:lumMod val="50000"/>
                  </a:schemeClr>
                </a:solidFill>
                <a:latin typeface="Oswald" pitchFamily="2" charset="0"/>
              </a:rPr>
              <a:t> Sa</a:t>
            </a:r>
          </a:p>
        </p:txBody>
      </p:sp>
      <p:cxnSp>
        <p:nvCxnSpPr>
          <p:cNvPr id="56" name="Straight Connector 55">
            <a:extLst>
              <a:ext uri="{FF2B5EF4-FFF2-40B4-BE49-F238E27FC236}">
                <a16:creationId xmlns:a16="http://schemas.microsoft.com/office/drawing/2014/main" id="{3878830B-39EB-4936-BBC1-1965D7B7DB63}"/>
              </a:ext>
            </a:extLst>
          </p:cNvPr>
          <p:cNvCxnSpPr>
            <a:cxnSpLocks/>
          </p:cNvCxnSpPr>
          <p:nvPr/>
        </p:nvCxnSpPr>
        <p:spPr>
          <a:xfrm>
            <a:off x="13049247" y="9026635"/>
            <a:ext cx="495029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7710EC3-E9B4-4CC3-BDD8-3772BAF0609D}"/>
              </a:ext>
            </a:extLst>
          </p:cNvPr>
          <p:cNvSpPr txBox="1"/>
          <p:nvPr/>
        </p:nvSpPr>
        <p:spPr>
          <a:xfrm>
            <a:off x="14667250" y="8441860"/>
            <a:ext cx="1820718"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16/7</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58" name="TextBox 57">
            <a:extLst>
              <a:ext uri="{FF2B5EF4-FFF2-40B4-BE49-F238E27FC236}">
                <a16:creationId xmlns:a16="http://schemas.microsoft.com/office/drawing/2014/main" id="{2622F4E5-C4D3-44F5-9BB4-0D1FE518ACF9}"/>
              </a:ext>
            </a:extLst>
          </p:cNvPr>
          <p:cNvSpPr txBox="1"/>
          <p:nvPr/>
        </p:nvSpPr>
        <p:spPr>
          <a:xfrm>
            <a:off x="9613421" y="6549755"/>
            <a:ext cx="1828796"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4/7</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cxnSp>
        <p:nvCxnSpPr>
          <p:cNvPr id="63" name="Straight Connector 62">
            <a:extLst>
              <a:ext uri="{FF2B5EF4-FFF2-40B4-BE49-F238E27FC236}">
                <a16:creationId xmlns:a16="http://schemas.microsoft.com/office/drawing/2014/main" id="{B6EE30C2-8C6A-49F8-8698-1685F158823A}"/>
              </a:ext>
            </a:extLst>
          </p:cNvPr>
          <p:cNvCxnSpPr>
            <a:cxnSpLocks/>
          </p:cNvCxnSpPr>
          <p:nvPr/>
        </p:nvCxnSpPr>
        <p:spPr>
          <a:xfrm>
            <a:off x="13049248" y="6537856"/>
            <a:ext cx="0" cy="248877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2394D6-6A62-4705-89E7-3208C95064ED}"/>
              </a:ext>
            </a:extLst>
          </p:cNvPr>
          <p:cNvCxnSpPr>
            <a:cxnSpLocks/>
          </p:cNvCxnSpPr>
          <p:nvPr/>
        </p:nvCxnSpPr>
        <p:spPr>
          <a:xfrm>
            <a:off x="13049247" y="8991071"/>
            <a:ext cx="0" cy="118162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Flowchart: Connector 71">
            <a:extLst>
              <a:ext uri="{FF2B5EF4-FFF2-40B4-BE49-F238E27FC236}">
                <a16:creationId xmlns:a16="http://schemas.microsoft.com/office/drawing/2014/main" id="{0E5BA566-E9E4-445D-AC15-BD915AF2F262}"/>
              </a:ext>
            </a:extLst>
          </p:cNvPr>
          <p:cNvSpPr/>
          <p:nvPr/>
        </p:nvSpPr>
        <p:spPr>
          <a:xfrm>
            <a:off x="12978513" y="1014500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Flowchart: Connector 72">
            <a:extLst>
              <a:ext uri="{FF2B5EF4-FFF2-40B4-BE49-F238E27FC236}">
                <a16:creationId xmlns:a16="http://schemas.microsoft.com/office/drawing/2014/main" id="{3A2F18C5-BA8A-4645-A8D1-CBAC6DE3A528}"/>
              </a:ext>
            </a:extLst>
          </p:cNvPr>
          <p:cNvSpPr/>
          <p:nvPr/>
        </p:nvSpPr>
        <p:spPr>
          <a:xfrm>
            <a:off x="17943745" y="8943848"/>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7" name="Straight Connector 76">
            <a:extLst>
              <a:ext uri="{FF2B5EF4-FFF2-40B4-BE49-F238E27FC236}">
                <a16:creationId xmlns:a16="http://schemas.microsoft.com/office/drawing/2014/main" id="{6937903F-8BCB-4755-A4AF-E28424123BBD}"/>
              </a:ext>
            </a:extLst>
          </p:cNvPr>
          <p:cNvCxnSpPr>
            <a:cxnSpLocks/>
          </p:cNvCxnSpPr>
          <p:nvPr/>
        </p:nvCxnSpPr>
        <p:spPr>
          <a:xfrm>
            <a:off x="13046929" y="3567122"/>
            <a:ext cx="1388" cy="120631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8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par>
                          <p:cTn id="46" fill="hold">
                            <p:stCondLst>
                              <p:cond delay="1500"/>
                            </p:stCondLst>
                            <p:childTnLst>
                              <p:par>
                                <p:cTn id="47" presetID="22" presetClass="entr" presetSubtype="1"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up)">
                                      <p:cBhvr>
                                        <p:cTn id="57" dur="500"/>
                                        <p:tgtEl>
                                          <p:spTgt spid="77"/>
                                        </p:tgtEl>
                                      </p:cBhvr>
                                    </p:animEffect>
                                  </p:childTnLst>
                                </p:cTn>
                              </p:par>
                            </p:childTnLst>
                          </p:cTn>
                        </p:par>
                        <p:par>
                          <p:cTn id="58" fill="hold">
                            <p:stCondLst>
                              <p:cond delay="500"/>
                            </p:stCondLst>
                            <p:childTnLst>
                              <p:par>
                                <p:cTn id="59" presetID="22" presetClass="entr" presetSubtype="2"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right)">
                                      <p:cBhvr>
                                        <p:cTn id="61" dur="500"/>
                                        <p:tgtEl>
                                          <p:spTgt spid="36"/>
                                        </p:tgtEl>
                                      </p:cBhvr>
                                    </p:animEffect>
                                  </p:childTnLst>
                                </p:cTn>
                              </p:par>
                            </p:childTnLst>
                          </p:cTn>
                        </p:par>
                        <p:par>
                          <p:cTn id="62" fill="hold">
                            <p:stCondLst>
                              <p:cond delay="1000"/>
                            </p:stCondLst>
                            <p:childTnLst>
                              <p:par>
                                <p:cTn id="63" presetID="53" presetClass="entr" presetSubtype="16"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p:cTn id="65" dur="500" fill="hold"/>
                                        <p:tgtEl>
                                          <p:spTgt spid="46"/>
                                        </p:tgtEl>
                                        <p:attrNameLst>
                                          <p:attrName>ppt_w</p:attrName>
                                        </p:attrNameLst>
                                      </p:cBhvr>
                                      <p:tavLst>
                                        <p:tav tm="0">
                                          <p:val>
                                            <p:fltVal val="0"/>
                                          </p:val>
                                        </p:tav>
                                        <p:tav tm="100000">
                                          <p:val>
                                            <p:strVal val="#ppt_w"/>
                                          </p:val>
                                        </p:tav>
                                      </p:tavLst>
                                    </p:anim>
                                    <p:anim calcmode="lin" valueType="num">
                                      <p:cBhvr>
                                        <p:cTn id="66" dur="500" fill="hold"/>
                                        <p:tgtEl>
                                          <p:spTgt spid="46"/>
                                        </p:tgtEl>
                                        <p:attrNameLst>
                                          <p:attrName>ppt_h</p:attrName>
                                        </p:attrNameLst>
                                      </p:cBhvr>
                                      <p:tavLst>
                                        <p:tav tm="0">
                                          <p:val>
                                            <p:fltVal val="0"/>
                                          </p:val>
                                        </p:tav>
                                        <p:tav tm="100000">
                                          <p:val>
                                            <p:strVal val="#ppt_h"/>
                                          </p:val>
                                        </p:tav>
                                      </p:tavLst>
                                    </p:anim>
                                    <p:animEffect transition="in" filter="fade">
                                      <p:cBhvr>
                                        <p:cTn id="67" dur="500"/>
                                        <p:tgtEl>
                                          <p:spTgt spid="46"/>
                                        </p:tgtEl>
                                      </p:cBhvr>
                                    </p:animEffect>
                                  </p:childTnLst>
                                </p:cTn>
                              </p:par>
                            </p:childTnLst>
                          </p:cTn>
                        </p:par>
                        <p:par>
                          <p:cTn id="68" fill="hold">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up)">
                                      <p:cBhvr>
                                        <p:cTn id="71" dur="500"/>
                                        <p:tgtEl>
                                          <p:spTgt spid="16"/>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down)">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up)">
                                      <p:cBhvr>
                                        <p:cTn id="79" dur="500"/>
                                        <p:tgtEl>
                                          <p:spTgt spid="26"/>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000"/>
                            </p:stCondLst>
                            <p:childTnLst>
                              <p:par>
                                <p:cTn id="85" presetID="53" presetClass="entr" presetSubtype="16"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childTnLst>
                          </p:cTn>
                        </p:par>
                        <p:par>
                          <p:cTn id="90" fill="hold">
                            <p:stCondLst>
                              <p:cond delay="1500"/>
                            </p:stCondLst>
                            <p:childTnLst>
                              <p:par>
                                <p:cTn id="91" presetID="22" presetClass="entr" presetSubtype="1"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up)">
                                      <p:cBhvr>
                                        <p:cTn id="93" dur="500"/>
                                        <p:tgtEl>
                                          <p:spTgt spid="20"/>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down)">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wipe(up)">
                                      <p:cBhvr>
                                        <p:cTn id="101" dur="500"/>
                                        <p:tgtEl>
                                          <p:spTgt spid="63"/>
                                        </p:tgtEl>
                                      </p:cBhvr>
                                    </p:animEffect>
                                  </p:childTnLst>
                                </p:cTn>
                              </p:par>
                            </p:childTnLst>
                          </p:cTn>
                        </p:par>
                        <p:par>
                          <p:cTn id="102" fill="hold">
                            <p:stCondLst>
                              <p:cond delay="500"/>
                            </p:stCondLst>
                            <p:childTnLst>
                              <p:par>
                                <p:cTn id="103" presetID="22" presetClass="entr" presetSubtype="2" fill="hold" nodeType="after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right)">
                                      <p:cBhvr>
                                        <p:cTn id="105" dur="500"/>
                                        <p:tgtEl>
                                          <p:spTgt spid="50"/>
                                        </p:tgtEl>
                                      </p:cBhvr>
                                    </p:animEffect>
                                  </p:childTnLst>
                                </p:cTn>
                              </p:par>
                            </p:childTnLst>
                          </p:cTn>
                        </p:par>
                        <p:par>
                          <p:cTn id="106" fill="hold">
                            <p:stCondLst>
                              <p:cond delay="1000"/>
                            </p:stCondLst>
                            <p:childTnLst>
                              <p:par>
                                <p:cTn id="107" presetID="53" presetClass="entr" presetSubtype="16" fill="hold" grpId="0" nodeType="after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childTnLst>
                          </p:cTn>
                        </p:par>
                        <p:par>
                          <p:cTn id="112" fill="hold">
                            <p:stCondLst>
                              <p:cond delay="1500"/>
                            </p:stCondLst>
                            <p:childTnLst>
                              <p:par>
                                <p:cTn id="113" presetID="22" presetClass="entr" presetSubtype="1" fill="hold" grpId="0" nodeType="after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up)">
                                      <p:cBhvr>
                                        <p:cTn id="115" dur="500"/>
                                        <p:tgtEl>
                                          <p:spTgt spid="5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wipe(down)">
                                      <p:cBhvr>
                                        <p:cTn id="118" dur="500"/>
                                        <p:tgtEl>
                                          <p:spTgt spid="4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up)">
                                      <p:cBhvr>
                                        <p:cTn id="123" dur="500"/>
                                        <p:tgtEl>
                                          <p:spTgt spid="70"/>
                                        </p:tgtEl>
                                      </p:cBhvr>
                                    </p:animEffect>
                                  </p:childTnLst>
                                </p:cTn>
                              </p:par>
                            </p:childTnLst>
                          </p:cTn>
                        </p:par>
                        <p:par>
                          <p:cTn id="124" fill="hold">
                            <p:stCondLst>
                              <p:cond delay="500"/>
                            </p:stCondLst>
                            <p:childTnLst>
                              <p:par>
                                <p:cTn id="125" presetID="53" presetClass="entr" presetSubtype="16" fill="hold" grpId="0" nodeType="afterEffect">
                                  <p:stCondLst>
                                    <p:cond delay="0"/>
                                  </p:stCondLst>
                                  <p:childTnLst>
                                    <p:set>
                                      <p:cBhvr>
                                        <p:cTn id="126" dur="1" fill="hold">
                                          <p:stCondLst>
                                            <p:cond delay="0"/>
                                          </p:stCondLst>
                                        </p:cTn>
                                        <p:tgtEl>
                                          <p:spTgt spid="72"/>
                                        </p:tgtEl>
                                        <p:attrNameLst>
                                          <p:attrName>style.visibility</p:attrName>
                                        </p:attrNameLst>
                                      </p:cBhvr>
                                      <p:to>
                                        <p:strVal val="visible"/>
                                      </p:to>
                                    </p:set>
                                    <p:anim calcmode="lin" valueType="num">
                                      <p:cBhvr>
                                        <p:cTn id="127" dur="500" fill="hold"/>
                                        <p:tgtEl>
                                          <p:spTgt spid="72"/>
                                        </p:tgtEl>
                                        <p:attrNameLst>
                                          <p:attrName>ppt_w</p:attrName>
                                        </p:attrNameLst>
                                      </p:cBhvr>
                                      <p:tavLst>
                                        <p:tav tm="0">
                                          <p:val>
                                            <p:fltVal val="0"/>
                                          </p:val>
                                        </p:tav>
                                        <p:tav tm="100000">
                                          <p:val>
                                            <p:strVal val="#ppt_w"/>
                                          </p:val>
                                        </p:tav>
                                      </p:tavLst>
                                    </p:anim>
                                    <p:anim calcmode="lin" valueType="num">
                                      <p:cBhvr>
                                        <p:cTn id="128" dur="500" fill="hold"/>
                                        <p:tgtEl>
                                          <p:spTgt spid="72"/>
                                        </p:tgtEl>
                                        <p:attrNameLst>
                                          <p:attrName>ppt_h</p:attrName>
                                        </p:attrNameLst>
                                      </p:cBhvr>
                                      <p:tavLst>
                                        <p:tav tm="0">
                                          <p:val>
                                            <p:fltVal val="0"/>
                                          </p:val>
                                        </p:tav>
                                        <p:tav tm="100000">
                                          <p:val>
                                            <p:strVal val="#ppt_h"/>
                                          </p:val>
                                        </p:tav>
                                      </p:tavLst>
                                    </p:anim>
                                    <p:animEffect transition="in" filter="fade">
                                      <p:cBhvr>
                                        <p:cTn id="129" dur="500"/>
                                        <p:tgtEl>
                                          <p:spTgt spid="72"/>
                                        </p:tgtEl>
                                      </p:cBhvr>
                                    </p:animEffec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left)">
                                      <p:cBhvr>
                                        <p:cTn id="133" dur="500"/>
                                        <p:tgtEl>
                                          <p:spTgt spid="56"/>
                                        </p:tgtEl>
                                      </p:cBhvr>
                                    </p:animEffect>
                                  </p:childTnLst>
                                </p:cTn>
                              </p:par>
                            </p:childTnLst>
                          </p:cTn>
                        </p:par>
                        <p:par>
                          <p:cTn id="134" fill="hold">
                            <p:stCondLst>
                              <p:cond delay="1500"/>
                            </p:stCondLst>
                            <p:childTnLst>
                              <p:par>
                                <p:cTn id="135" presetID="53" presetClass="entr" presetSubtype="16" fill="hold" grpId="0" nodeType="afterEffect">
                                  <p:stCondLst>
                                    <p:cond delay="0"/>
                                  </p:stCondLst>
                                  <p:childTnLst>
                                    <p:set>
                                      <p:cBhvr>
                                        <p:cTn id="136" dur="1" fill="hold">
                                          <p:stCondLst>
                                            <p:cond delay="0"/>
                                          </p:stCondLst>
                                        </p:cTn>
                                        <p:tgtEl>
                                          <p:spTgt spid="73"/>
                                        </p:tgtEl>
                                        <p:attrNameLst>
                                          <p:attrName>style.visibility</p:attrName>
                                        </p:attrNameLst>
                                      </p:cBhvr>
                                      <p:to>
                                        <p:strVal val="visible"/>
                                      </p:to>
                                    </p:set>
                                    <p:anim calcmode="lin" valueType="num">
                                      <p:cBhvr>
                                        <p:cTn id="137" dur="500" fill="hold"/>
                                        <p:tgtEl>
                                          <p:spTgt spid="73"/>
                                        </p:tgtEl>
                                        <p:attrNameLst>
                                          <p:attrName>ppt_w</p:attrName>
                                        </p:attrNameLst>
                                      </p:cBhvr>
                                      <p:tavLst>
                                        <p:tav tm="0">
                                          <p:val>
                                            <p:fltVal val="0"/>
                                          </p:val>
                                        </p:tav>
                                        <p:tav tm="100000">
                                          <p:val>
                                            <p:strVal val="#ppt_w"/>
                                          </p:val>
                                        </p:tav>
                                      </p:tavLst>
                                    </p:anim>
                                    <p:anim calcmode="lin" valueType="num">
                                      <p:cBhvr>
                                        <p:cTn id="138" dur="500" fill="hold"/>
                                        <p:tgtEl>
                                          <p:spTgt spid="73"/>
                                        </p:tgtEl>
                                        <p:attrNameLst>
                                          <p:attrName>ppt_h</p:attrName>
                                        </p:attrNameLst>
                                      </p:cBhvr>
                                      <p:tavLst>
                                        <p:tav tm="0">
                                          <p:val>
                                            <p:fltVal val="0"/>
                                          </p:val>
                                        </p:tav>
                                        <p:tav tm="100000">
                                          <p:val>
                                            <p:strVal val="#ppt_h"/>
                                          </p:val>
                                        </p:tav>
                                      </p:tavLst>
                                    </p:anim>
                                    <p:animEffect transition="in" filter="fade">
                                      <p:cBhvr>
                                        <p:cTn id="139" dur="500"/>
                                        <p:tgtEl>
                                          <p:spTgt spid="73"/>
                                        </p:tgtEl>
                                      </p:cBhvr>
                                    </p:animEffect>
                                  </p:childTnLst>
                                </p:cTn>
                              </p:par>
                            </p:childTnLst>
                          </p:cTn>
                        </p:par>
                        <p:par>
                          <p:cTn id="140" fill="hold">
                            <p:stCondLst>
                              <p:cond delay="2000"/>
                            </p:stCondLst>
                            <p:childTnLst>
                              <p:par>
                                <p:cTn id="141" presetID="22" presetClass="entr" presetSubtype="1" fill="hold" grpId="0" nodeType="afterEffect">
                                  <p:stCondLst>
                                    <p:cond delay="0"/>
                                  </p:stCondLst>
                                  <p:childTnLst>
                                    <p:set>
                                      <p:cBhvr>
                                        <p:cTn id="142" dur="1" fill="hold">
                                          <p:stCondLst>
                                            <p:cond delay="0"/>
                                          </p:stCondLst>
                                        </p:cTn>
                                        <p:tgtEl>
                                          <p:spTgt spid="57"/>
                                        </p:tgtEl>
                                        <p:attrNameLst>
                                          <p:attrName>style.visibility</p:attrName>
                                        </p:attrNameLst>
                                      </p:cBhvr>
                                      <p:to>
                                        <p:strVal val="visible"/>
                                      </p:to>
                                    </p:set>
                                    <p:animEffect transition="in" filter="wipe(up)">
                                      <p:cBhvr>
                                        <p:cTn id="143" dur="500"/>
                                        <p:tgtEl>
                                          <p:spTgt spid="5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5"/>
                                        </p:tgtEl>
                                        <p:attrNameLst>
                                          <p:attrName>style.visibility</p:attrName>
                                        </p:attrNameLst>
                                      </p:cBhvr>
                                      <p:to>
                                        <p:strVal val="visible"/>
                                      </p:to>
                                    </p:set>
                                    <p:animEffect transition="in" filter="wipe(down)">
                                      <p:cBhvr>
                                        <p:cTn id="1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2" grpId="0"/>
      <p:bldP spid="13" grpId="0"/>
      <p:bldP spid="14" grpId="0" animBg="1"/>
      <p:bldP spid="16" grpId="0"/>
      <p:bldP spid="17" grpId="0"/>
      <p:bldP spid="20" grpId="0"/>
      <p:bldP spid="21" grpId="0"/>
      <p:bldP spid="22" grpId="0" animBg="1"/>
      <p:bldP spid="30" grpId="0" animBg="1"/>
      <p:bldP spid="46" grpId="0" animBg="1"/>
      <p:bldP spid="48" grpId="0"/>
      <p:bldP spid="52" grpId="0" animBg="1"/>
      <p:bldP spid="55" grpId="0"/>
      <p:bldP spid="57" grpId="0"/>
      <p:bldP spid="58" grpId="0"/>
      <p:bldP spid="72" grpId="0" animBg="1"/>
      <p:bldP spid="7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Shape 55"/>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57E766B5-C48E-4DA8-BB5E-11942ADEB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028700"/>
            <a:ext cx="10744200" cy="8001000"/>
          </a:xfrm>
          <a:prstGeom prst="rect">
            <a:avLst/>
          </a:prstGeom>
        </p:spPr>
      </p:pic>
      <p:sp>
        <p:nvSpPr>
          <p:cNvPr id="8" name="TextBox 7">
            <a:extLst>
              <a:ext uri="{FF2B5EF4-FFF2-40B4-BE49-F238E27FC236}">
                <a16:creationId xmlns:a16="http://schemas.microsoft.com/office/drawing/2014/main" id="{AACE02D6-0BA0-430E-BDED-21727F491B88}"/>
              </a:ext>
            </a:extLst>
          </p:cNvPr>
          <p:cNvSpPr txBox="1"/>
          <p:nvPr/>
        </p:nvSpPr>
        <p:spPr>
          <a:xfrm>
            <a:off x="2895600" y="1943100"/>
            <a:ext cx="3124200" cy="6740307"/>
          </a:xfrm>
          <a:prstGeom prst="rect">
            <a:avLst/>
          </a:prstGeom>
          <a:noFill/>
        </p:spPr>
        <p:txBody>
          <a:bodyPr wrap="square" rtlCol="0">
            <a:spAutoFit/>
          </a:bodyPr>
          <a:lstStyle/>
          <a:p>
            <a:r>
              <a:rPr lang="en-US" sz="5400" dirty="0">
                <a:solidFill>
                  <a:srgbClr val="532E1C"/>
                </a:solidFill>
                <a:latin typeface="Oswald" pitchFamily="2" charset="0"/>
              </a:rPr>
              <a:t>Đ</a:t>
            </a:r>
            <a:r>
              <a:rPr lang="vi-VN" sz="5400" dirty="0">
                <a:solidFill>
                  <a:srgbClr val="532E1C"/>
                </a:solidFill>
                <a:latin typeface="Oswald" pitchFamily="2" charset="0"/>
              </a:rPr>
              <a:t>ư</a:t>
            </a:r>
            <a:r>
              <a:rPr lang="en-US" sz="5400" dirty="0" err="1">
                <a:solidFill>
                  <a:srgbClr val="532E1C"/>
                </a:solidFill>
                <a:latin typeface="Oswald" pitchFamily="2" charset="0"/>
              </a:rPr>
              <a:t>ờng</a:t>
            </a:r>
            <a:r>
              <a:rPr lang="en-US" sz="5400" dirty="0">
                <a:solidFill>
                  <a:srgbClr val="532E1C"/>
                </a:solidFill>
                <a:latin typeface="Oswald" pitchFamily="2" charset="0"/>
              </a:rPr>
              <a:t> l</a:t>
            </a:r>
            <a:r>
              <a:rPr lang="vi-VN" sz="5400" dirty="0">
                <a:solidFill>
                  <a:srgbClr val="532E1C"/>
                </a:solidFill>
                <a:latin typeface="Oswald" pitchFamily="2" charset="0"/>
              </a:rPr>
              <a:t>ư</a:t>
            </a:r>
            <a:r>
              <a:rPr lang="en-US" sz="5400" dirty="0" err="1">
                <a:solidFill>
                  <a:srgbClr val="532E1C"/>
                </a:solidFill>
                <a:latin typeface="Oswald" pitchFamily="2" charset="0"/>
              </a:rPr>
              <a:t>ỡi</a:t>
            </a:r>
            <a:r>
              <a:rPr lang="en-US" sz="5400" dirty="0">
                <a:solidFill>
                  <a:srgbClr val="532E1C"/>
                </a:solidFill>
                <a:latin typeface="Oswald" pitchFamily="2" charset="0"/>
              </a:rPr>
              <a:t> </a:t>
            </a:r>
            <a:r>
              <a:rPr lang="en-US" sz="5400" dirty="0" err="1">
                <a:solidFill>
                  <a:srgbClr val="532E1C"/>
                </a:solidFill>
                <a:latin typeface="Oswald" pitchFamily="2" charset="0"/>
              </a:rPr>
              <a:t>bò</a:t>
            </a:r>
            <a:r>
              <a:rPr lang="en-US" sz="5400" dirty="0">
                <a:solidFill>
                  <a:srgbClr val="532E1C"/>
                </a:solidFill>
                <a:latin typeface="Oswald" pitchFamily="2" charset="0"/>
              </a:rPr>
              <a:t> </a:t>
            </a:r>
            <a:r>
              <a:rPr lang="en-US" sz="5400" dirty="0" err="1">
                <a:solidFill>
                  <a:srgbClr val="532E1C"/>
                </a:solidFill>
                <a:latin typeface="Oswald" pitchFamily="2" charset="0"/>
              </a:rPr>
              <a:t>xuất</a:t>
            </a:r>
            <a:r>
              <a:rPr lang="en-US" sz="5400" dirty="0">
                <a:solidFill>
                  <a:srgbClr val="532E1C"/>
                </a:solidFill>
                <a:latin typeface="Oswald" pitchFamily="2" charset="0"/>
              </a:rPr>
              <a:t> </a:t>
            </a:r>
            <a:r>
              <a:rPr lang="en-US" sz="5400" dirty="0" err="1">
                <a:solidFill>
                  <a:srgbClr val="532E1C"/>
                </a:solidFill>
                <a:latin typeface="Oswald" pitchFamily="2" charset="0"/>
              </a:rPr>
              <a:t>hiện</a:t>
            </a:r>
            <a:r>
              <a:rPr lang="en-US" sz="5400" dirty="0">
                <a:solidFill>
                  <a:srgbClr val="532E1C"/>
                </a:solidFill>
                <a:latin typeface="Oswald" pitchFamily="2" charset="0"/>
              </a:rPr>
              <a:t> </a:t>
            </a:r>
            <a:r>
              <a:rPr lang="en-US" sz="5400" dirty="0" err="1">
                <a:solidFill>
                  <a:srgbClr val="532E1C"/>
                </a:solidFill>
                <a:latin typeface="Oswald" pitchFamily="2" charset="0"/>
              </a:rPr>
              <a:t>trong</a:t>
            </a:r>
            <a:r>
              <a:rPr lang="en-US" sz="5400" dirty="0">
                <a:solidFill>
                  <a:srgbClr val="532E1C"/>
                </a:solidFill>
                <a:latin typeface="Oswald" pitchFamily="2" charset="0"/>
              </a:rPr>
              <a:t> </a:t>
            </a:r>
            <a:r>
              <a:rPr lang="en-US" sz="5400" dirty="0" err="1">
                <a:solidFill>
                  <a:srgbClr val="532E1C"/>
                </a:solidFill>
                <a:latin typeface="Oswald" pitchFamily="2" charset="0"/>
              </a:rPr>
              <a:t>cuốn</a:t>
            </a:r>
            <a:r>
              <a:rPr lang="en-US" sz="5400" dirty="0">
                <a:solidFill>
                  <a:srgbClr val="532E1C"/>
                </a:solidFill>
                <a:latin typeface="Oswald" pitchFamily="2" charset="0"/>
              </a:rPr>
              <a:t> </a:t>
            </a:r>
            <a:r>
              <a:rPr lang="en-US" sz="5400" dirty="0" err="1">
                <a:solidFill>
                  <a:srgbClr val="532E1C"/>
                </a:solidFill>
                <a:latin typeface="Oswald" pitchFamily="2" charset="0"/>
              </a:rPr>
              <a:t>sách</a:t>
            </a:r>
            <a:r>
              <a:rPr lang="en-US" sz="5400" dirty="0">
                <a:solidFill>
                  <a:srgbClr val="532E1C"/>
                </a:solidFill>
                <a:latin typeface="Oswald" pitchFamily="2" charset="0"/>
              </a:rPr>
              <a:t> "Wow! - </a:t>
            </a:r>
            <a:r>
              <a:rPr lang="en-US" sz="5400" dirty="0" err="1">
                <a:solidFill>
                  <a:srgbClr val="532E1C"/>
                </a:solidFill>
                <a:latin typeface="Oswald" pitchFamily="2" charset="0"/>
              </a:rPr>
              <a:t>Những</a:t>
            </a:r>
            <a:r>
              <a:rPr lang="en-US" sz="5400" dirty="0">
                <a:solidFill>
                  <a:srgbClr val="532E1C"/>
                </a:solidFill>
                <a:latin typeface="Oswald" pitchFamily="2" charset="0"/>
              </a:rPr>
              <a:t> </a:t>
            </a:r>
            <a:r>
              <a:rPr lang="en-US" sz="5400" dirty="0" err="1">
                <a:solidFill>
                  <a:srgbClr val="532E1C"/>
                </a:solidFill>
                <a:latin typeface="Oswald" pitchFamily="2" charset="0"/>
              </a:rPr>
              <a:t>bí</a:t>
            </a:r>
            <a:r>
              <a:rPr lang="en-US" sz="5400" dirty="0">
                <a:solidFill>
                  <a:srgbClr val="532E1C"/>
                </a:solidFill>
                <a:latin typeface="Oswald" pitchFamily="2" charset="0"/>
              </a:rPr>
              <a:t> </a:t>
            </a:r>
            <a:r>
              <a:rPr lang="en-US" sz="5400" dirty="0" err="1">
                <a:solidFill>
                  <a:srgbClr val="532E1C"/>
                </a:solidFill>
                <a:latin typeface="Oswald" pitchFamily="2" charset="0"/>
              </a:rPr>
              <a:t>mật</a:t>
            </a:r>
            <a:r>
              <a:rPr lang="en-US" sz="5400" dirty="0">
                <a:solidFill>
                  <a:srgbClr val="532E1C"/>
                </a:solidFill>
                <a:latin typeface="Oswald" pitchFamily="2" charset="0"/>
              </a:rPr>
              <a:t> </a:t>
            </a:r>
            <a:r>
              <a:rPr lang="en-US" sz="5400" dirty="0" err="1">
                <a:solidFill>
                  <a:srgbClr val="532E1C"/>
                </a:solidFill>
                <a:latin typeface="Oswald" pitchFamily="2" charset="0"/>
              </a:rPr>
              <a:t>kỳ</a:t>
            </a:r>
            <a:r>
              <a:rPr lang="en-US" sz="5400" dirty="0">
                <a:solidFill>
                  <a:srgbClr val="532E1C"/>
                </a:solidFill>
                <a:latin typeface="Oswald" pitchFamily="2" charset="0"/>
              </a:rPr>
              <a:t> </a:t>
            </a:r>
            <a:r>
              <a:rPr lang="en-US" sz="5400" dirty="0" err="1">
                <a:solidFill>
                  <a:srgbClr val="532E1C"/>
                </a:solidFill>
                <a:latin typeface="Oswald" pitchFamily="2" charset="0"/>
              </a:rPr>
              <a:t>diệu</a:t>
            </a:r>
            <a:r>
              <a:rPr lang="en-US" sz="5400" dirty="0">
                <a:solidFill>
                  <a:srgbClr val="532E1C"/>
                </a:solidFill>
                <a:latin typeface="Oswald" pitchFamily="2" charset="0"/>
              </a:rPr>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now, indoor, bed, white&#10;&#10;Description automatically generated">
            <a:extLst>
              <a:ext uri="{FF2B5EF4-FFF2-40B4-BE49-F238E27FC236}">
                <a16:creationId xmlns:a16="http://schemas.microsoft.com/office/drawing/2014/main" id="{095F02B6-60D2-4E04-B9D3-27E242A7D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6" y="0"/>
            <a:ext cx="18324095" cy="10287000"/>
          </a:xfrm>
          <a:prstGeom prst="rect">
            <a:avLst/>
          </a:prstGeom>
        </p:spPr>
      </p:pic>
      <p:pic>
        <p:nvPicPr>
          <p:cNvPr id="5" name="Picture 4" descr="A close up of a map&#10;&#10;Description automatically generated">
            <a:extLst>
              <a:ext uri="{FF2B5EF4-FFF2-40B4-BE49-F238E27FC236}">
                <a16:creationId xmlns:a16="http://schemas.microsoft.com/office/drawing/2014/main" id="{754A31F2-5571-40D0-B637-E1E50F26375F}"/>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36096" y="0"/>
            <a:ext cx="18324096" cy="10333213"/>
          </a:xfrm>
          <a:prstGeom prst="rect">
            <a:avLst/>
          </a:prstGeom>
        </p:spPr>
      </p:pic>
      <p:sp>
        <p:nvSpPr>
          <p:cNvPr id="7" name="Rectangle: Rounded Corners 6">
            <a:extLst>
              <a:ext uri="{FF2B5EF4-FFF2-40B4-BE49-F238E27FC236}">
                <a16:creationId xmlns:a16="http://schemas.microsoft.com/office/drawing/2014/main" id="{56B5E8EB-361C-4EC8-9821-38A874D03AEC}"/>
              </a:ext>
            </a:extLst>
          </p:cNvPr>
          <p:cNvSpPr/>
          <p:nvPr/>
        </p:nvSpPr>
        <p:spPr>
          <a:xfrm>
            <a:off x="228600" y="783746"/>
            <a:ext cx="6400800" cy="6324600"/>
          </a:xfrm>
          <a:prstGeom prst="roundRect">
            <a:avLst/>
          </a:prstGeom>
          <a:solidFill>
            <a:srgbClr val="D6BA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B4BADA-0F5C-4C89-B7D5-D7E87936F1C4}"/>
              </a:ext>
            </a:extLst>
          </p:cNvPr>
          <p:cNvSpPr txBox="1"/>
          <p:nvPr/>
        </p:nvSpPr>
        <p:spPr>
          <a:xfrm>
            <a:off x="1143000" y="1591556"/>
            <a:ext cx="5486400" cy="4708981"/>
          </a:xfrm>
          <a:prstGeom prst="rect">
            <a:avLst/>
          </a:prstGeom>
          <a:noFill/>
        </p:spPr>
        <p:txBody>
          <a:bodyPr wrap="square" rtlCol="0">
            <a:spAutoFit/>
          </a:bodyPr>
          <a:lstStyle/>
          <a:p>
            <a:r>
              <a:rPr lang="en-US" sz="6000" dirty="0" err="1">
                <a:solidFill>
                  <a:srgbClr val="F7F6EC"/>
                </a:solidFill>
                <a:latin typeface="Oswald" pitchFamily="2" charset="0"/>
              </a:rPr>
              <a:t>Đường</a:t>
            </a:r>
            <a:r>
              <a:rPr lang="en-US" sz="6000" dirty="0">
                <a:solidFill>
                  <a:srgbClr val="F7F6EC"/>
                </a:solidFill>
                <a:latin typeface="Oswald" pitchFamily="2" charset="0"/>
              </a:rPr>
              <a:t> l</a:t>
            </a:r>
            <a:r>
              <a:rPr lang="vi-VN" sz="6000" dirty="0">
                <a:solidFill>
                  <a:srgbClr val="F7F6EC"/>
                </a:solidFill>
                <a:latin typeface="Oswald" pitchFamily="2" charset="0"/>
              </a:rPr>
              <a:t>ư</a:t>
            </a:r>
            <a:r>
              <a:rPr lang="en-US" sz="6000" dirty="0" err="1">
                <a:solidFill>
                  <a:srgbClr val="F7F6EC"/>
                </a:solidFill>
                <a:latin typeface="Oswald" pitchFamily="2" charset="0"/>
              </a:rPr>
              <a:t>ỡi</a:t>
            </a:r>
            <a:r>
              <a:rPr lang="en-US" sz="6000" dirty="0">
                <a:solidFill>
                  <a:srgbClr val="F7F6EC"/>
                </a:solidFill>
                <a:latin typeface="Oswald" pitchFamily="2" charset="0"/>
              </a:rPr>
              <a:t> </a:t>
            </a:r>
            <a:r>
              <a:rPr lang="en-US" sz="6000" dirty="0" err="1">
                <a:solidFill>
                  <a:srgbClr val="F7F6EC"/>
                </a:solidFill>
                <a:latin typeface="Oswald" pitchFamily="2" charset="0"/>
              </a:rPr>
              <a:t>bò</a:t>
            </a:r>
            <a:r>
              <a:rPr lang="en-US" sz="6000" dirty="0">
                <a:solidFill>
                  <a:srgbClr val="F7F6EC"/>
                </a:solidFill>
                <a:latin typeface="Oswald" pitchFamily="2" charset="0"/>
              </a:rPr>
              <a:t> </a:t>
            </a:r>
            <a:r>
              <a:rPr lang="en-US" sz="6000" dirty="0" err="1">
                <a:solidFill>
                  <a:srgbClr val="F7F6EC"/>
                </a:solidFill>
                <a:latin typeface="Oswald" pitchFamily="2" charset="0"/>
              </a:rPr>
              <a:t>trong</a:t>
            </a:r>
            <a:r>
              <a:rPr lang="en-US" sz="6000" dirty="0">
                <a:solidFill>
                  <a:srgbClr val="F7F6EC"/>
                </a:solidFill>
                <a:latin typeface="Oswald" pitchFamily="2" charset="0"/>
              </a:rPr>
              <a:t> </a:t>
            </a:r>
            <a:r>
              <a:rPr lang="en-US" sz="6000" dirty="0" err="1">
                <a:solidFill>
                  <a:srgbClr val="F7F6EC"/>
                </a:solidFill>
                <a:latin typeface="Oswald" pitchFamily="2" charset="0"/>
              </a:rPr>
              <a:t>bản</a:t>
            </a:r>
            <a:r>
              <a:rPr lang="en-US" sz="6000" dirty="0">
                <a:solidFill>
                  <a:srgbClr val="F7F6EC"/>
                </a:solidFill>
                <a:latin typeface="Oswald" pitchFamily="2" charset="0"/>
              </a:rPr>
              <a:t> </a:t>
            </a:r>
            <a:r>
              <a:rPr lang="en-US" sz="6000" dirty="0" err="1">
                <a:solidFill>
                  <a:srgbClr val="F7F6EC"/>
                </a:solidFill>
                <a:latin typeface="Oswald" pitchFamily="2" charset="0"/>
              </a:rPr>
              <a:t>đồ</a:t>
            </a:r>
            <a:r>
              <a:rPr lang="en-US" sz="6000" dirty="0">
                <a:solidFill>
                  <a:srgbClr val="F7F6EC"/>
                </a:solidFill>
                <a:latin typeface="Oswald" pitchFamily="2" charset="0"/>
              </a:rPr>
              <a:t> h</a:t>
            </a:r>
            <a:r>
              <a:rPr lang="vi-VN" sz="6000" dirty="0">
                <a:solidFill>
                  <a:srgbClr val="F7F6EC"/>
                </a:solidFill>
                <a:latin typeface="Oswald" pitchFamily="2" charset="0"/>
              </a:rPr>
              <a:t>ư</a:t>
            </a:r>
            <a:r>
              <a:rPr lang="en-US" sz="6000" dirty="0" err="1">
                <a:solidFill>
                  <a:srgbClr val="F7F6EC"/>
                </a:solidFill>
                <a:latin typeface="Oswald" pitchFamily="2" charset="0"/>
              </a:rPr>
              <a:t>ớng</a:t>
            </a:r>
            <a:r>
              <a:rPr lang="en-US" sz="6000" dirty="0">
                <a:solidFill>
                  <a:srgbClr val="F7F6EC"/>
                </a:solidFill>
                <a:latin typeface="Oswald" pitchFamily="2" charset="0"/>
              </a:rPr>
              <a:t> </a:t>
            </a:r>
            <a:r>
              <a:rPr lang="en-US" sz="6000" dirty="0" err="1">
                <a:solidFill>
                  <a:srgbClr val="F7F6EC"/>
                </a:solidFill>
                <a:latin typeface="Oswald" pitchFamily="2" charset="0"/>
              </a:rPr>
              <a:t>dẫn</a:t>
            </a:r>
            <a:r>
              <a:rPr lang="en-US" sz="6000" dirty="0">
                <a:solidFill>
                  <a:srgbClr val="F7F6EC"/>
                </a:solidFill>
                <a:latin typeface="Oswald" pitchFamily="2" charset="0"/>
              </a:rPr>
              <a:t> </a:t>
            </a:r>
            <a:r>
              <a:rPr lang="en-US" sz="6000" dirty="0" err="1">
                <a:solidFill>
                  <a:srgbClr val="F7F6EC"/>
                </a:solidFill>
                <a:latin typeface="Oswald" pitchFamily="2" charset="0"/>
              </a:rPr>
              <a:t>của</a:t>
            </a:r>
            <a:r>
              <a:rPr lang="en-US" sz="6000" dirty="0">
                <a:solidFill>
                  <a:srgbClr val="F7F6EC"/>
                </a:solidFill>
                <a:latin typeface="Oswald" pitchFamily="2" charset="0"/>
              </a:rPr>
              <a:t> </a:t>
            </a:r>
            <a:r>
              <a:rPr lang="en-US" sz="6000" dirty="0" err="1">
                <a:solidFill>
                  <a:srgbClr val="F7F6EC"/>
                </a:solidFill>
                <a:latin typeface="Oswald" pitchFamily="2" charset="0"/>
              </a:rPr>
              <a:t>công</a:t>
            </a:r>
            <a:r>
              <a:rPr lang="en-US" sz="6000" dirty="0">
                <a:solidFill>
                  <a:srgbClr val="F7F6EC"/>
                </a:solidFill>
                <a:latin typeface="Oswald" pitchFamily="2" charset="0"/>
              </a:rPr>
              <a:t> ty du </a:t>
            </a:r>
            <a:r>
              <a:rPr lang="en-US" sz="6000" dirty="0" err="1">
                <a:solidFill>
                  <a:srgbClr val="F7F6EC"/>
                </a:solidFill>
                <a:latin typeface="Oswald" pitchFamily="2" charset="0"/>
              </a:rPr>
              <a:t>lịch</a:t>
            </a:r>
            <a:r>
              <a:rPr lang="en-US" sz="6000" dirty="0">
                <a:solidFill>
                  <a:srgbClr val="F7F6EC"/>
                </a:solidFill>
                <a:latin typeface="Oswald" pitchFamily="2" charset="0"/>
              </a:rPr>
              <a:t> </a:t>
            </a:r>
            <a:r>
              <a:rPr lang="en-US" sz="6000" dirty="0" err="1">
                <a:solidFill>
                  <a:srgbClr val="F7F6EC"/>
                </a:solidFill>
                <a:latin typeface="Oswald" pitchFamily="2" charset="0"/>
              </a:rPr>
              <a:t>SaiGonTourist</a:t>
            </a:r>
            <a:endParaRPr lang="en-US" sz="6000" dirty="0">
              <a:solidFill>
                <a:srgbClr val="F7F6EC"/>
              </a:solidFill>
              <a:latin typeface="Oswald" pitchFamily="2" charset="0"/>
            </a:endParaRPr>
          </a:p>
        </p:txBody>
      </p:sp>
    </p:spTree>
    <p:extLst>
      <p:ext uri="{BB962C8B-B14F-4D97-AF65-F5344CB8AC3E}">
        <p14:creationId xmlns:p14="http://schemas.microsoft.com/office/powerpoint/2010/main" val="28054524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laying, video, young, game&#10;&#10;Description automatically generated">
            <a:extLst>
              <a:ext uri="{FF2B5EF4-FFF2-40B4-BE49-F238E27FC236}">
                <a16:creationId xmlns:a16="http://schemas.microsoft.com/office/drawing/2014/main" id="{F297ABF8-C282-4799-B827-CCD1E4F64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1562100"/>
            <a:ext cx="17602201" cy="7162800"/>
          </a:xfrm>
          <a:prstGeom prst="rect">
            <a:avLst/>
          </a:prstGeom>
        </p:spPr>
      </p:pic>
    </p:spTree>
    <p:extLst>
      <p:ext uri="{BB962C8B-B14F-4D97-AF65-F5344CB8AC3E}">
        <p14:creationId xmlns:p14="http://schemas.microsoft.com/office/powerpoint/2010/main" val="3544235951"/>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13C8B43-9B92-4BED-808C-85F761A3F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04175"/>
            <a:ext cx="18288000" cy="8130722"/>
          </a:xfrm>
          <a:prstGeom prst="rect">
            <a:avLst/>
          </a:prstGeom>
        </p:spPr>
      </p:pic>
      <p:pic>
        <p:nvPicPr>
          <p:cNvPr id="10" name="Picture 9">
            <a:extLst>
              <a:ext uri="{FF2B5EF4-FFF2-40B4-BE49-F238E27FC236}">
                <a16:creationId xmlns:a16="http://schemas.microsoft.com/office/drawing/2014/main" id="{5EC61179-C75D-4AEF-A8B2-4537ACDBE5E3}"/>
              </a:ext>
            </a:extLst>
          </p:cNvPr>
          <p:cNvPicPr>
            <a:picLocks noChangeAspect="1"/>
          </p:cNvPicPr>
          <p:nvPr/>
        </p:nvPicPr>
        <p:blipFill rotWithShape="1">
          <a:blip r:embed="rId3"/>
          <a:srcRect l="35906" t="23780"/>
          <a:stretch/>
        </p:blipFill>
        <p:spPr>
          <a:xfrm>
            <a:off x="0" y="0"/>
            <a:ext cx="2197974" cy="1812234"/>
          </a:xfrm>
          <a:prstGeom prst="rect">
            <a:avLst/>
          </a:prstGeom>
        </p:spPr>
      </p:pic>
      <p:pic>
        <p:nvPicPr>
          <p:cNvPr id="11" name="Picture 10">
            <a:extLst>
              <a:ext uri="{FF2B5EF4-FFF2-40B4-BE49-F238E27FC236}">
                <a16:creationId xmlns:a16="http://schemas.microsoft.com/office/drawing/2014/main" id="{4D0D52A0-D4BE-4BAE-99F4-9F6EFB1E7B42}"/>
              </a:ext>
            </a:extLst>
          </p:cNvPr>
          <p:cNvPicPr>
            <a:picLocks noChangeAspect="1"/>
          </p:cNvPicPr>
          <p:nvPr/>
        </p:nvPicPr>
        <p:blipFill rotWithShape="1">
          <a:blip r:embed="rId4"/>
          <a:srcRect r="30500"/>
          <a:stretch/>
        </p:blipFill>
        <p:spPr>
          <a:xfrm>
            <a:off x="13387817" y="2850718"/>
            <a:ext cx="4900184" cy="3721931"/>
          </a:xfrm>
          <a:prstGeom prst="rect">
            <a:avLst/>
          </a:prstGeom>
        </p:spPr>
      </p:pic>
      <p:pic>
        <p:nvPicPr>
          <p:cNvPr id="14" name="Picture 13">
            <a:extLst>
              <a:ext uri="{FF2B5EF4-FFF2-40B4-BE49-F238E27FC236}">
                <a16:creationId xmlns:a16="http://schemas.microsoft.com/office/drawing/2014/main" id="{D2227246-205D-4013-A92A-E23D9F9629F0}"/>
              </a:ext>
            </a:extLst>
          </p:cNvPr>
          <p:cNvPicPr>
            <a:picLocks noChangeAspect="1"/>
          </p:cNvPicPr>
          <p:nvPr/>
        </p:nvPicPr>
        <p:blipFill rotWithShape="1">
          <a:blip r:embed="rId5"/>
          <a:srcRect t="54976"/>
          <a:stretch/>
        </p:blipFill>
        <p:spPr>
          <a:xfrm>
            <a:off x="8341478" y="1"/>
            <a:ext cx="3136664" cy="1770470"/>
          </a:xfrm>
          <a:prstGeom prst="rect">
            <a:avLst/>
          </a:prstGeom>
        </p:spPr>
      </p:pic>
      <p:sp>
        <p:nvSpPr>
          <p:cNvPr id="6" name="TextBox 5">
            <a:extLst>
              <a:ext uri="{FF2B5EF4-FFF2-40B4-BE49-F238E27FC236}">
                <a16:creationId xmlns:a16="http://schemas.microsoft.com/office/drawing/2014/main" id="{286F3FBC-D66A-4D4E-8009-06E517F5ADE5}"/>
              </a:ext>
            </a:extLst>
          </p:cNvPr>
          <p:cNvSpPr txBox="1"/>
          <p:nvPr/>
        </p:nvSpPr>
        <p:spPr>
          <a:xfrm>
            <a:off x="354330" y="152183"/>
            <a:ext cx="18288000" cy="2308324"/>
          </a:xfrm>
          <a:prstGeom prst="rect">
            <a:avLst/>
          </a:prstGeom>
          <a:noFill/>
        </p:spPr>
        <p:txBody>
          <a:bodyPr wrap="square" rtlCol="0">
            <a:spAutoFit/>
          </a:bodyPr>
          <a:lstStyle/>
          <a:p>
            <a:pPr algn="ctr" defTabSz="1371600">
              <a:defRPr/>
            </a:pPr>
            <a:r>
              <a:rPr lang="en-US" sz="14400" dirty="0">
                <a:solidFill>
                  <a:srgbClr val="4B2C49"/>
                </a:solidFill>
                <a:latin typeface="Chewy" panose="02000000000000000000" pitchFamily="2" charset="0"/>
                <a:ea typeface="Kirang Haerang" pitchFamily="2" charset="-127"/>
              </a:rPr>
              <a:t>Thank You!</a:t>
            </a:r>
          </a:p>
        </p:txBody>
      </p:sp>
      <p:pic>
        <p:nvPicPr>
          <p:cNvPr id="16" name="Picture 15">
            <a:extLst>
              <a:ext uri="{FF2B5EF4-FFF2-40B4-BE49-F238E27FC236}">
                <a16:creationId xmlns:a16="http://schemas.microsoft.com/office/drawing/2014/main" id="{4FEE949D-D449-4225-992F-2B0B8D244AF9}"/>
              </a:ext>
            </a:extLst>
          </p:cNvPr>
          <p:cNvPicPr>
            <a:picLocks noChangeAspect="1"/>
          </p:cNvPicPr>
          <p:nvPr/>
        </p:nvPicPr>
        <p:blipFill>
          <a:blip r:embed="rId6"/>
          <a:stretch>
            <a:fillRect/>
          </a:stretch>
        </p:blipFill>
        <p:spPr>
          <a:xfrm rot="1380000">
            <a:off x="2723419" y="4636482"/>
            <a:ext cx="5998985" cy="2112447"/>
          </a:xfrm>
          <a:prstGeom prst="rect">
            <a:avLst/>
          </a:prstGeom>
        </p:spPr>
      </p:pic>
      <p:sp>
        <p:nvSpPr>
          <p:cNvPr id="3" name="TextBox 2"/>
          <p:cNvSpPr txBox="1"/>
          <p:nvPr/>
        </p:nvSpPr>
        <p:spPr>
          <a:xfrm>
            <a:off x="1826195" y="2674685"/>
            <a:ext cx="5714437" cy="1015663"/>
          </a:xfrm>
          <a:prstGeom prst="rect">
            <a:avLst/>
          </a:prstGeom>
          <a:noFill/>
        </p:spPr>
        <p:txBody>
          <a:bodyPr wrap="square" rtlCol="0">
            <a:spAutoFit/>
          </a:bodyPr>
          <a:lstStyle/>
          <a:p>
            <a:pPr algn="ctr" defTabSz="1371600">
              <a:defRPr/>
            </a:pPr>
            <a:r>
              <a:rPr lang="vi-VN" sz="6000" dirty="0">
                <a:solidFill>
                  <a:srgbClr val="4B2C49"/>
                </a:solidFill>
                <a:latin typeface="Gochi Hand" pitchFamily="2" charset="0"/>
              </a:rPr>
              <a:t>Bùi </a:t>
            </a:r>
            <a:r>
              <a:rPr lang="en-US" sz="6000" dirty="0">
                <a:solidFill>
                  <a:srgbClr val="4B2C49"/>
                </a:solidFill>
                <a:latin typeface="Gochi Hand" pitchFamily="2" charset="0"/>
              </a:rPr>
              <a:t>N</a:t>
            </a:r>
            <a:r>
              <a:rPr lang="vi-VN" sz="6000" dirty="0">
                <a:solidFill>
                  <a:srgbClr val="4B2C49"/>
                </a:solidFill>
                <a:latin typeface="Gochi Hand" pitchFamily="2" charset="0"/>
              </a:rPr>
              <a:t>guyên </a:t>
            </a:r>
            <a:r>
              <a:rPr lang="en-US" sz="6000" dirty="0">
                <a:solidFill>
                  <a:srgbClr val="4B2C49"/>
                </a:solidFill>
                <a:latin typeface="Gochi Hand" pitchFamily="2" charset="0"/>
              </a:rPr>
              <a:t>P</a:t>
            </a:r>
            <a:r>
              <a:rPr lang="vi-VN" sz="6000" dirty="0">
                <a:solidFill>
                  <a:srgbClr val="4B2C49"/>
                </a:solidFill>
                <a:latin typeface="Gochi Hand" pitchFamily="2" charset="0"/>
              </a:rPr>
              <a:t>húc</a:t>
            </a:r>
            <a:endParaRPr lang="vi-VN" sz="6000" dirty="0">
              <a:solidFill>
                <a:srgbClr val="4B2C49"/>
              </a:solidFill>
              <a:latin typeface="Gochi Hand" pitchFamily="2" charset="0"/>
            </a:endParaRPr>
          </a:p>
        </p:txBody>
      </p:sp>
      <p:sp>
        <p:nvSpPr>
          <p:cNvPr id="12" name="TextBox 11"/>
          <p:cNvSpPr txBox="1"/>
          <p:nvPr/>
        </p:nvSpPr>
        <p:spPr>
          <a:xfrm>
            <a:off x="2194834" y="3992895"/>
            <a:ext cx="4970008" cy="369332"/>
          </a:xfrm>
          <a:prstGeom prst="rect">
            <a:avLst/>
          </a:prstGeom>
          <a:noFill/>
        </p:spPr>
        <p:txBody>
          <a:bodyPr wrap="square" rtlCol="0">
            <a:spAutoFit/>
          </a:bodyPr>
          <a:lstStyle/>
          <a:p>
            <a:endParaRPr lang="en-US" dirty="0"/>
          </a:p>
        </p:txBody>
      </p:sp>
      <p:sp>
        <p:nvSpPr>
          <p:cNvPr id="13" name="TextBox 12"/>
          <p:cNvSpPr txBox="1"/>
          <p:nvPr/>
        </p:nvSpPr>
        <p:spPr>
          <a:xfrm>
            <a:off x="2371999" y="4711683"/>
            <a:ext cx="4970008" cy="1015663"/>
          </a:xfrm>
          <a:prstGeom prst="rect">
            <a:avLst/>
          </a:prstGeom>
          <a:noFill/>
        </p:spPr>
        <p:txBody>
          <a:bodyPr wrap="square" rtlCol="0">
            <a:spAutoFit/>
          </a:bodyPr>
          <a:lstStyle/>
          <a:p>
            <a:pPr algn="ctr" defTabSz="1371600">
              <a:defRPr/>
            </a:pPr>
            <a:r>
              <a:rPr lang="vi-VN" sz="6000" dirty="0">
                <a:solidFill>
                  <a:srgbClr val="4B2C49"/>
                </a:solidFill>
                <a:latin typeface="Gochi Hand" pitchFamily="2" charset="0"/>
              </a:rPr>
              <a:t>Trần </a:t>
            </a:r>
            <a:r>
              <a:rPr lang="en-US" sz="6000" dirty="0">
                <a:solidFill>
                  <a:srgbClr val="4B2C49"/>
                </a:solidFill>
                <a:latin typeface="Gochi Hand" pitchFamily="2" charset="0"/>
              </a:rPr>
              <a:t>M</a:t>
            </a:r>
            <a:r>
              <a:rPr lang="vi-VN" sz="6000" dirty="0">
                <a:solidFill>
                  <a:srgbClr val="4B2C49"/>
                </a:solidFill>
                <a:latin typeface="Gochi Hand" pitchFamily="2" charset="0"/>
              </a:rPr>
              <a:t>inh chí</a:t>
            </a:r>
            <a:endParaRPr lang="vi-VN" sz="6000" dirty="0">
              <a:solidFill>
                <a:srgbClr val="4B2C49"/>
              </a:solidFill>
              <a:latin typeface="Gochi Hand" pitchFamily="2" charset="0"/>
            </a:endParaRPr>
          </a:p>
        </p:txBody>
      </p:sp>
      <p:sp>
        <p:nvSpPr>
          <p:cNvPr id="15" name="TextBox 14"/>
          <p:cNvSpPr txBox="1"/>
          <p:nvPr/>
        </p:nvSpPr>
        <p:spPr>
          <a:xfrm>
            <a:off x="2194834" y="6835236"/>
            <a:ext cx="5482798" cy="1015663"/>
          </a:xfrm>
          <a:prstGeom prst="rect">
            <a:avLst/>
          </a:prstGeom>
          <a:noFill/>
        </p:spPr>
        <p:txBody>
          <a:bodyPr wrap="square" rtlCol="0">
            <a:spAutoFit/>
          </a:bodyPr>
          <a:lstStyle/>
          <a:p>
            <a:pPr algn="ctr" defTabSz="1371600">
              <a:defRPr/>
            </a:pPr>
            <a:r>
              <a:rPr lang="en-US" sz="6000" dirty="0">
                <a:solidFill>
                  <a:srgbClr val="4B2C49"/>
                </a:solidFill>
                <a:latin typeface="Gochi Hand" pitchFamily="2" charset="0"/>
              </a:rPr>
              <a:t>Nguyễn </a:t>
            </a:r>
            <a:r>
              <a:rPr lang="en-US" sz="6000" dirty="0" err="1">
                <a:solidFill>
                  <a:srgbClr val="4B2C49"/>
                </a:solidFill>
                <a:latin typeface="Gochi Hand" pitchFamily="2" charset="0"/>
              </a:rPr>
              <a:t>Hùng</a:t>
            </a:r>
            <a:r>
              <a:rPr lang="en-US" sz="6000" dirty="0">
                <a:solidFill>
                  <a:srgbClr val="4B2C49"/>
                </a:solidFill>
                <a:latin typeface="Gochi Hand" pitchFamily="2" charset="0"/>
              </a:rPr>
              <a:t> </a:t>
            </a:r>
            <a:r>
              <a:rPr lang="en-US" sz="6000" dirty="0" err="1">
                <a:solidFill>
                  <a:srgbClr val="4B2C49"/>
                </a:solidFill>
                <a:latin typeface="Gochi Hand" pitchFamily="2" charset="0"/>
              </a:rPr>
              <a:t>Vĩ</a:t>
            </a:r>
            <a:endParaRPr lang="vi-VN" sz="6000" dirty="0">
              <a:solidFill>
                <a:srgbClr val="4B2C49"/>
              </a:solidFill>
              <a:latin typeface="Gochi Hand" pitchFamily="2" charset="0"/>
            </a:endParaRPr>
          </a:p>
        </p:txBody>
      </p:sp>
      <p:sp>
        <p:nvSpPr>
          <p:cNvPr id="17" name="TextBox 16"/>
          <p:cNvSpPr txBox="1"/>
          <p:nvPr/>
        </p:nvSpPr>
        <p:spPr>
          <a:xfrm>
            <a:off x="1841188" y="3704287"/>
            <a:ext cx="6031630" cy="1015663"/>
          </a:xfrm>
          <a:prstGeom prst="rect">
            <a:avLst/>
          </a:prstGeom>
          <a:noFill/>
        </p:spPr>
        <p:txBody>
          <a:bodyPr wrap="square" rtlCol="0">
            <a:spAutoFit/>
          </a:bodyPr>
          <a:lstStyle/>
          <a:p>
            <a:pPr algn="ctr" defTabSz="1371600">
              <a:defRPr/>
            </a:pPr>
            <a:r>
              <a:rPr lang="vi-VN" sz="6000" dirty="0">
                <a:solidFill>
                  <a:srgbClr val="4B2C49"/>
                </a:solidFill>
                <a:latin typeface="Gochi Hand" pitchFamily="2" charset="0"/>
              </a:rPr>
              <a:t>Nguyễn </a:t>
            </a:r>
            <a:r>
              <a:rPr lang="en-US" sz="6000" dirty="0">
                <a:solidFill>
                  <a:srgbClr val="4B2C49"/>
                </a:solidFill>
                <a:latin typeface="Gochi Hand" pitchFamily="2" charset="0"/>
              </a:rPr>
              <a:t>Q</a:t>
            </a:r>
            <a:r>
              <a:rPr lang="vi-VN" sz="6000" dirty="0">
                <a:solidFill>
                  <a:srgbClr val="4B2C49"/>
                </a:solidFill>
                <a:latin typeface="Gochi Hand" pitchFamily="2" charset="0"/>
              </a:rPr>
              <a:t>uốc </a:t>
            </a:r>
            <a:r>
              <a:rPr lang="en-US" sz="6000" dirty="0">
                <a:solidFill>
                  <a:srgbClr val="4B2C49"/>
                </a:solidFill>
                <a:latin typeface="Gochi Hand" pitchFamily="2" charset="0"/>
              </a:rPr>
              <a:t>B</a:t>
            </a:r>
            <a:r>
              <a:rPr lang="vi-VN" sz="6000" dirty="0">
                <a:solidFill>
                  <a:srgbClr val="4B2C49"/>
                </a:solidFill>
                <a:latin typeface="Gochi Hand" pitchFamily="2" charset="0"/>
              </a:rPr>
              <a:t>ằng</a:t>
            </a:r>
            <a:endParaRPr lang="vi-VN" sz="6000" dirty="0">
              <a:solidFill>
                <a:srgbClr val="4B2C49"/>
              </a:solidFill>
              <a:latin typeface="Gochi Hand" pitchFamily="2" charset="0"/>
            </a:endParaRPr>
          </a:p>
        </p:txBody>
      </p:sp>
      <p:sp>
        <p:nvSpPr>
          <p:cNvPr id="18" name="TextBox 17"/>
          <p:cNvSpPr txBox="1"/>
          <p:nvPr/>
        </p:nvSpPr>
        <p:spPr>
          <a:xfrm>
            <a:off x="2371999" y="5741285"/>
            <a:ext cx="4970008" cy="1015663"/>
          </a:xfrm>
          <a:prstGeom prst="rect">
            <a:avLst/>
          </a:prstGeom>
          <a:noFill/>
        </p:spPr>
        <p:txBody>
          <a:bodyPr wrap="square" rtlCol="0">
            <a:spAutoFit/>
          </a:bodyPr>
          <a:lstStyle/>
          <a:p>
            <a:pPr algn="ctr" defTabSz="1371600">
              <a:defRPr/>
            </a:pPr>
            <a:r>
              <a:rPr lang="en-US" sz="6000" dirty="0" err="1">
                <a:solidFill>
                  <a:srgbClr val="4B2C49"/>
                </a:solidFill>
                <a:latin typeface="Geometr415 Blk BT" panose="020B0802020204020303" pitchFamily="34" charset="0"/>
              </a:rPr>
              <a:t>Đỗ</a:t>
            </a:r>
            <a:r>
              <a:rPr lang="vi-VN" sz="6000" dirty="0">
                <a:solidFill>
                  <a:srgbClr val="4B2C49"/>
                </a:solidFill>
                <a:latin typeface="Gochi Hand" pitchFamily="2" charset="0"/>
              </a:rPr>
              <a:t> </a:t>
            </a:r>
            <a:r>
              <a:rPr lang="en-US" sz="6000" dirty="0">
                <a:solidFill>
                  <a:srgbClr val="4B2C49"/>
                </a:solidFill>
                <a:latin typeface="Geometr415 Blk BT" panose="020B0802020204020303" pitchFamily="34" charset="0"/>
              </a:rPr>
              <a:t>Đ</a:t>
            </a:r>
            <a:r>
              <a:rPr lang="vi-VN" sz="6000" dirty="0">
                <a:solidFill>
                  <a:srgbClr val="4B2C49"/>
                </a:solidFill>
                <a:latin typeface="Gochi Hand" pitchFamily="2" charset="0"/>
              </a:rPr>
              <a:t>ức minh</a:t>
            </a:r>
            <a:endParaRPr lang="en-US" sz="6000" dirty="0">
              <a:solidFill>
                <a:srgbClr val="4B2C49"/>
              </a:solidFill>
              <a:latin typeface="Gochi Hand" pitchFamily="2" charset="0"/>
            </a:endParaRPr>
          </a:p>
        </p:txBody>
      </p:sp>
      <p:sp>
        <p:nvSpPr>
          <p:cNvPr id="5" name="TextBox 4"/>
          <p:cNvSpPr txBox="1"/>
          <p:nvPr/>
        </p:nvSpPr>
        <p:spPr>
          <a:xfrm>
            <a:off x="10511951" y="2625346"/>
            <a:ext cx="6637706" cy="1015663"/>
          </a:xfrm>
          <a:prstGeom prst="rect">
            <a:avLst/>
          </a:prstGeom>
          <a:noFill/>
        </p:spPr>
        <p:txBody>
          <a:bodyPr wrap="square" rtlCol="0">
            <a:spAutoFit/>
          </a:bodyPr>
          <a:lstStyle/>
          <a:p>
            <a:r>
              <a:rPr lang="vi-VN" sz="6000" dirty="0">
                <a:solidFill>
                  <a:srgbClr val="4B2C49"/>
                </a:solidFill>
                <a:latin typeface="Gochi Hand" pitchFamily="2" charset="0"/>
              </a:rPr>
              <a:t>Nguyễn Thị Thảo </a:t>
            </a:r>
            <a:r>
              <a:rPr lang="vi-VN" sz="6000" dirty="0" smtClean="0">
                <a:solidFill>
                  <a:srgbClr val="4B2C49"/>
                </a:solidFill>
                <a:latin typeface="Gochi Hand" pitchFamily="2" charset="0"/>
              </a:rPr>
              <a:t>Vy</a:t>
            </a:r>
            <a:endParaRPr lang="vi-VN" sz="6000" dirty="0">
              <a:solidFill>
                <a:srgbClr val="4B2C49"/>
              </a:solidFill>
              <a:latin typeface="Gochi Hand" pitchFamily="2" charset="0"/>
            </a:endParaRPr>
          </a:p>
        </p:txBody>
      </p:sp>
      <p:sp>
        <p:nvSpPr>
          <p:cNvPr id="19" name="TextBox 18"/>
          <p:cNvSpPr txBox="1"/>
          <p:nvPr/>
        </p:nvSpPr>
        <p:spPr>
          <a:xfrm>
            <a:off x="10640457" y="4565475"/>
            <a:ext cx="6904673" cy="1292662"/>
          </a:xfrm>
          <a:prstGeom prst="rect">
            <a:avLst/>
          </a:prstGeom>
          <a:noFill/>
        </p:spPr>
        <p:txBody>
          <a:bodyPr wrap="square" rtlCol="0">
            <a:spAutoFit/>
          </a:bodyPr>
          <a:lstStyle/>
          <a:p>
            <a:r>
              <a:rPr lang="vi-VN" sz="6000" dirty="0">
                <a:solidFill>
                  <a:srgbClr val="4B2C49"/>
                </a:solidFill>
                <a:latin typeface="Gochi Hand" pitchFamily="2" charset="0"/>
              </a:rPr>
              <a:t>Đỗ Trường Thiên Thơ</a:t>
            </a:r>
          </a:p>
          <a:p>
            <a:endParaRPr lang="en-US" dirty="0"/>
          </a:p>
        </p:txBody>
      </p:sp>
      <p:sp>
        <p:nvSpPr>
          <p:cNvPr id="20" name="TextBox 19"/>
          <p:cNvSpPr txBox="1"/>
          <p:nvPr/>
        </p:nvSpPr>
        <p:spPr>
          <a:xfrm>
            <a:off x="10973178" y="7149273"/>
            <a:ext cx="6636393" cy="1015663"/>
          </a:xfrm>
          <a:prstGeom prst="rect">
            <a:avLst/>
          </a:prstGeom>
          <a:noFill/>
        </p:spPr>
        <p:txBody>
          <a:bodyPr wrap="square" rtlCol="0">
            <a:spAutoFit/>
          </a:bodyPr>
          <a:lstStyle/>
          <a:p>
            <a:pPr algn="ctr" defTabSz="1371600">
              <a:defRPr/>
            </a:pPr>
            <a:r>
              <a:rPr lang="en-US" sz="6000" dirty="0">
                <a:solidFill>
                  <a:srgbClr val="4B2C49"/>
                </a:solidFill>
                <a:latin typeface="Gochi Hand" pitchFamily="2" charset="0"/>
              </a:rPr>
              <a:t>T</a:t>
            </a:r>
            <a:r>
              <a:rPr lang="vi-VN" sz="6000" dirty="0">
                <a:solidFill>
                  <a:srgbClr val="4B2C49"/>
                </a:solidFill>
                <a:latin typeface="Gochi Hand" pitchFamily="2" charset="0"/>
              </a:rPr>
              <a:t>ạ </a:t>
            </a:r>
            <a:r>
              <a:rPr lang="en-US" sz="6000" dirty="0" smtClean="0">
                <a:solidFill>
                  <a:srgbClr val="4B2C49"/>
                </a:solidFill>
                <a:latin typeface="Gochi Hand" pitchFamily="2" charset="0"/>
              </a:rPr>
              <a:t>P</a:t>
            </a:r>
            <a:r>
              <a:rPr lang="vi-VN" sz="6000" dirty="0" smtClean="0">
                <a:solidFill>
                  <a:srgbClr val="4B2C49"/>
                </a:solidFill>
                <a:latin typeface="Gochi Hand" pitchFamily="2" charset="0"/>
              </a:rPr>
              <a:t>hạm </a:t>
            </a:r>
            <a:r>
              <a:rPr lang="en-US" sz="6000" dirty="0" smtClean="0">
                <a:solidFill>
                  <a:srgbClr val="4B2C49"/>
                </a:solidFill>
                <a:latin typeface="Gochi Hand" pitchFamily="2" charset="0"/>
              </a:rPr>
              <a:t>T</a:t>
            </a:r>
            <a:r>
              <a:rPr lang="vi-VN" sz="6000" dirty="0" smtClean="0">
                <a:solidFill>
                  <a:srgbClr val="4B2C49"/>
                </a:solidFill>
                <a:latin typeface="Gochi Hand" pitchFamily="2" charset="0"/>
              </a:rPr>
              <a:t>hiên </a:t>
            </a:r>
            <a:r>
              <a:rPr lang="en-US" sz="6000" dirty="0" smtClean="0">
                <a:solidFill>
                  <a:srgbClr val="4B2C49"/>
                </a:solidFill>
                <a:latin typeface="Gochi Hand" pitchFamily="2" charset="0"/>
              </a:rPr>
              <a:t>P</a:t>
            </a:r>
            <a:r>
              <a:rPr lang="vi-VN" sz="6000" dirty="0" smtClean="0">
                <a:solidFill>
                  <a:srgbClr val="4B2C49"/>
                </a:solidFill>
                <a:latin typeface="Gochi Hand" pitchFamily="2" charset="0"/>
              </a:rPr>
              <a:t>húc</a:t>
            </a:r>
            <a:endParaRPr lang="en-US" sz="6000" dirty="0">
              <a:solidFill>
                <a:srgbClr val="4B2C49"/>
              </a:solidFill>
              <a:latin typeface="Gochi Hand" pitchFamily="2" charset="0"/>
            </a:endParaRPr>
          </a:p>
        </p:txBody>
      </p:sp>
      <p:sp>
        <p:nvSpPr>
          <p:cNvPr id="21" name="TextBox 20"/>
          <p:cNvSpPr txBox="1"/>
          <p:nvPr/>
        </p:nvSpPr>
        <p:spPr>
          <a:xfrm>
            <a:off x="10588385" y="3565787"/>
            <a:ext cx="6880311" cy="1292662"/>
          </a:xfrm>
          <a:prstGeom prst="rect">
            <a:avLst/>
          </a:prstGeom>
          <a:noFill/>
        </p:spPr>
        <p:txBody>
          <a:bodyPr wrap="square" rtlCol="0">
            <a:spAutoFit/>
          </a:bodyPr>
          <a:lstStyle/>
          <a:p>
            <a:r>
              <a:rPr lang="vi-VN" sz="6000" dirty="0">
                <a:solidFill>
                  <a:srgbClr val="4B2C49"/>
                </a:solidFill>
                <a:latin typeface="Gochi Hand" pitchFamily="2" charset="0"/>
              </a:rPr>
              <a:t>Nguyễn </a:t>
            </a:r>
            <a:r>
              <a:rPr lang="en-US" sz="6000" dirty="0" smtClean="0">
                <a:solidFill>
                  <a:srgbClr val="4B2C49"/>
                </a:solidFill>
                <a:latin typeface="Gochi Hand" pitchFamily="2" charset="0"/>
              </a:rPr>
              <a:t>H</a:t>
            </a:r>
            <a:r>
              <a:rPr lang="vi-VN" sz="6000" dirty="0" smtClean="0">
                <a:solidFill>
                  <a:srgbClr val="4B2C49"/>
                </a:solidFill>
                <a:latin typeface="Gochi Hand" pitchFamily="2" charset="0"/>
              </a:rPr>
              <a:t>ồ </a:t>
            </a:r>
            <a:r>
              <a:rPr lang="vi-VN" sz="6000" dirty="0">
                <a:solidFill>
                  <a:srgbClr val="4B2C49"/>
                </a:solidFill>
                <a:latin typeface="Gochi Hand" pitchFamily="2" charset="0"/>
              </a:rPr>
              <a:t>Minh Huy</a:t>
            </a:r>
          </a:p>
          <a:p>
            <a:endParaRPr lang="en-US" dirty="0"/>
          </a:p>
        </p:txBody>
      </p:sp>
      <p:sp>
        <p:nvSpPr>
          <p:cNvPr id="22" name="TextBox 21"/>
          <p:cNvSpPr txBox="1"/>
          <p:nvPr/>
        </p:nvSpPr>
        <p:spPr>
          <a:xfrm>
            <a:off x="11610454" y="6270671"/>
            <a:ext cx="5361842" cy="1015663"/>
          </a:xfrm>
          <a:prstGeom prst="rect">
            <a:avLst/>
          </a:prstGeom>
          <a:noFill/>
        </p:spPr>
        <p:txBody>
          <a:bodyPr wrap="square" rtlCol="0">
            <a:spAutoFit/>
          </a:bodyPr>
          <a:lstStyle/>
          <a:p>
            <a:pPr algn="ctr" defTabSz="1371600">
              <a:defRPr/>
            </a:pPr>
            <a:r>
              <a:rPr lang="vi-VN" sz="6000" dirty="0">
                <a:solidFill>
                  <a:srgbClr val="4B2C49"/>
                </a:solidFill>
                <a:latin typeface="Gochi Hand" pitchFamily="2" charset="0"/>
              </a:rPr>
              <a:t>Yên Như Thanh</a:t>
            </a:r>
            <a:endParaRPr lang="vi-VN" sz="6000" dirty="0">
              <a:solidFill>
                <a:srgbClr val="4B2C49"/>
              </a:solidFill>
              <a:latin typeface="Gochi Hand" pitchFamily="2" charset="0"/>
            </a:endParaRPr>
          </a:p>
        </p:txBody>
      </p:sp>
      <p:sp>
        <p:nvSpPr>
          <p:cNvPr id="23" name="TextBox 22"/>
          <p:cNvSpPr txBox="1"/>
          <p:nvPr/>
        </p:nvSpPr>
        <p:spPr>
          <a:xfrm>
            <a:off x="11050008" y="5453873"/>
            <a:ext cx="5561591" cy="1015663"/>
          </a:xfrm>
          <a:prstGeom prst="rect">
            <a:avLst/>
          </a:prstGeom>
          <a:noFill/>
        </p:spPr>
        <p:txBody>
          <a:bodyPr wrap="square" rtlCol="0">
            <a:spAutoFit/>
          </a:bodyPr>
          <a:lstStyle/>
          <a:p>
            <a:pPr algn="ctr" defTabSz="1371600">
              <a:defRPr/>
            </a:pPr>
            <a:r>
              <a:rPr lang="vi-VN" sz="6000" dirty="0">
                <a:solidFill>
                  <a:srgbClr val="4B2C49"/>
                </a:solidFill>
                <a:latin typeface="Gochi Hand" pitchFamily="2" charset="0"/>
              </a:rPr>
              <a:t>Võ Trần </a:t>
            </a:r>
            <a:r>
              <a:rPr lang="vi-VN" sz="6000" dirty="0" smtClean="0">
                <a:solidFill>
                  <a:srgbClr val="4B2C49"/>
                </a:solidFill>
                <a:latin typeface="Gochi Hand" pitchFamily="2" charset="0"/>
              </a:rPr>
              <a:t>Mỹ</a:t>
            </a:r>
            <a:r>
              <a:rPr lang="en-US" sz="6000" dirty="0" smtClean="0">
                <a:solidFill>
                  <a:srgbClr val="4B2C49"/>
                </a:solidFill>
                <a:latin typeface="Gochi Hand" pitchFamily="2" charset="0"/>
              </a:rPr>
              <a:t> </a:t>
            </a:r>
            <a:r>
              <a:rPr lang="vi-VN" sz="6000" dirty="0" smtClean="0">
                <a:solidFill>
                  <a:srgbClr val="4B2C49"/>
                </a:solidFill>
                <a:latin typeface="Gochi Hand" pitchFamily="2" charset="0"/>
              </a:rPr>
              <a:t>Kim</a:t>
            </a:r>
            <a:endParaRPr lang="vi-VN" sz="6000" dirty="0">
              <a:solidFill>
                <a:srgbClr val="4B2C49"/>
              </a:solidFill>
              <a:latin typeface="Gochi Hand" pitchFamily="2" charset="0"/>
            </a:endParaRPr>
          </a:p>
        </p:txBody>
      </p:sp>
    </p:spTree>
    <p:extLst>
      <p:ext uri="{BB962C8B-B14F-4D97-AF65-F5344CB8AC3E}">
        <p14:creationId xmlns:p14="http://schemas.microsoft.com/office/powerpoint/2010/main" val="17886660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3"/>
                                        </p:tgtEl>
                                        <p:attrNameLst>
                                          <p:attrName>style.visibility</p:attrName>
                                        </p:attrNameLst>
                                      </p:cBhvr>
                                      <p:to>
                                        <p:strVal val="visible"/>
                                      </p:to>
                                    </p:set>
                                    <p:set>
                                      <p:cBhvr>
                                        <p:cTn id="7" dur="910" fill="hold">
                                          <p:stCondLst>
                                            <p:cond delay="0"/>
                                          </p:stCondLst>
                                        </p:cTn>
                                        <p:tgtEl>
                                          <p:spTgt spid="3"/>
                                        </p:tgtEl>
                                        <p:attrNameLst>
                                          <p:attrName>style.rotation</p:attrName>
                                        </p:attrNameLst>
                                      </p:cBhvr>
                                      <p:to>
                                        <p:strVal val="-45.0"/>
                                      </p:to>
                                    </p:set>
                                    <p:anim calcmode="lin" valueType="num">
                                      <p:cBhvr>
                                        <p:cTn id="8" dur="910" fill="hold">
                                          <p:stCondLst>
                                            <p:cond delay="910"/>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9" dur="910"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0" dur="312" decel="50000" autoRev="1" fill="hold">
                                          <p:stCondLst>
                                            <p:cond delay="910"/>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1" dur="272" fill="hold">
                                          <p:stCondLst>
                                            <p:cond delay="1728"/>
                                          </p:stCondLst>
                                        </p:cTn>
                                        <p:tgtEl>
                                          <p:spTgt spid="3"/>
                                        </p:tgtEl>
                                        <p:attrNameLst>
                                          <p:attrName>ppt_y</p:attrName>
                                        </p:attrNameLst>
                                      </p:cBhvr>
                                      <p:tavLst>
                                        <p:tav tm="0">
                                          <p:val>
                                            <p:strVal val="#ppt_y-(0.354*#ppt_w-0.172*#ppt_h)"/>
                                          </p:val>
                                        </p:tav>
                                        <p:tav tm="100000">
                                          <p:val>
                                            <p:strVal val="#ppt_y"/>
                                          </p:val>
                                        </p:tav>
                                      </p:tavLst>
                                    </p:anim>
                                  </p:childTnLst>
                                </p:cTn>
                              </p:par>
                              <p:par>
                                <p:cTn id="12" presetID="38" presetClass="entr" presetSubtype="0" accel="50000" fill="hold" grpId="0" nodeType="withEffect">
                                  <p:stCondLst>
                                    <p:cond delay="0"/>
                                  </p:stCondLst>
                                  <p:iterate type="lt">
                                    <p:tmPct val="50000"/>
                                  </p:iterate>
                                  <p:childTnLst>
                                    <p:set>
                                      <p:cBhvr>
                                        <p:cTn id="13" dur="1" fill="hold">
                                          <p:stCondLst>
                                            <p:cond delay="0"/>
                                          </p:stCondLst>
                                        </p:cTn>
                                        <p:tgtEl>
                                          <p:spTgt spid="17"/>
                                        </p:tgtEl>
                                        <p:attrNameLst>
                                          <p:attrName>style.visibility</p:attrName>
                                        </p:attrNameLst>
                                      </p:cBhvr>
                                      <p:to>
                                        <p:strVal val="visible"/>
                                      </p:to>
                                    </p:set>
                                    <p:set>
                                      <p:cBhvr>
                                        <p:cTn id="14" dur="910" fill="hold">
                                          <p:stCondLst>
                                            <p:cond delay="0"/>
                                          </p:stCondLst>
                                        </p:cTn>
                                        <p:tgtEl>
                                          <p:spTgt spid="17"/>
                                        </p:tgtEl>
                                        <p:attrNameLst>
                                          <p:attrName>style.rotation</p:attrName>
                                        </p:attrNameLst>
                                      </p:cBhvr>
                                      <p:to>
                                        <p:strVal val="-45.0"/>
                                      </p:to>
                                    </p:set>
                                    <p:anim calcmode="lin" valueType="num">
                                      <p:cBhvr>
                                        <p:cTn id="15" dur="910" fill="hold">
                                          <p:stCondLst>
                                            <p:cond delay="910"/>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16" dur="910"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17" dur="312" decel="50000" autoRev="1" fill="hold">
                                          <p:stCondLst>
                                            <p:cond delay="910"/>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18" dur="272" fill="hold">
                                          <p:stCondLst>
                                            <p:cond delay="1728"/>
                                          </p:stCondLst>
                                        </p:cTn>
                                        <p:tgtEl>
                                          <p:spTgt spid="17"/>
                                        </p:tgtEl>
                                        <p:attrNameLst>
                                          <p:attrName>ppt_y</p:attrName>
                                        </p:attrNameLst>
                                      </p:cBhvr>
                                      <p:tavLst>
                                        <p:tav tm="0">
                                          <p:val>
                                            <p:strVal val="#ppt_y-(0.354*#ppt_w-0.172*#ppt_h)"/>
                                          </p:val>
                                        </p:tav>
                                        <p:tav tm="100000">
                                          <p:val>
                                            <p:strVal val="#ppt_y"/>
                                          </p:val>
                                        </p:tav>
                                      </p:tavLst>
                                    </p:anim>
                                  </p:childTnLst>
                                </p:cTn>
                              </p:par>
                              <p:par>
                                <p:cTn id="19" presetID="38" presetClass="entr" presetSubtype="0" accel="50000" fill="hold" grpId="0" nodeType="withEffect">
                                  <p:stCondLst>
                                    <p:cond delay="0"/>
                                  </p:stCondLst>
                                  <p:iterate type="lt">
                                    <p:tmPct val="50000"/>
                                  </p:iterate>
                                  <p:childTnLst>
                                    <p:set>
                                      <p:cBhvr>
                                        <p:cTn id="20" dur="1" fill="hold">
                                          <p:stCondLst>
                                            <p:cond delay="0"/>
                                          </p:stCondLst>
                                        </p:cTn>
                                        <p:tgtEl>
                                          <p:spTgt spid="13"/>
                                        </p:tgtEl>
                                        <p:attrNameLst>
                                          <p:attrName>style.visibility</p:attrName>
                                        </p:attrNameLst>
                                      </p:cBhvr>
                                      <p:to>
                                        <p:strVal val="visible"/>
                                      </p:to>
                                    </p:set>
                                    <p:set>
                                      <p:cBhvr>
                                        <p:cTn id="21" dur="910" fill="hold">
                                          <p:stCondLst>
                                            <p:cond delay="0"/>
                                          </p:stCondLst>
                                        </p:cTn>
                                        <p:tgtEl>
                                          <p:spTgt spid="13"/>
                                        </p:tgtEl>
                                        <p:attrNameLst>
                                          <p:attrName>style.rotation</p:attrName>
                                        </p:attrNameLst>
                                      </p:cBhvr>
                                      <p:to>
                                        <p:strVal val="-45.0"/>
                                      </p:to>
                                    </p:set>
                                    <p:anim calcmode="lin" valueType="num">
                                      <p:cBhvr>
                                        <p:cTn id="22" dur="910" fill="hold">
                                          <p:stCondLst>
                                            <p:cond delay="910"/>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23" dur="910"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24" dur="312" decel="50000" autoRev="1" fill="hold">
                                          <p:stCondLst>
                                            <p:cond delay="910"/>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25" dur="272" fill="hold">
                                          <p:stCondLst>
                                            <p:cond delay="1728"/>
                                          </p:stCondLst>
                                        </p:cTn>
                                        <p:tgtEl>
                                          <p:spTgt spid="13"/>
                                        </p:tgtEl>
                                        <p:attrNameLst>
                                          <p:attrName>ppt_y</p:attrName>
                                        </p:attrNameLst>
                                      </p:cBhvr>
                                      <p:tavLst>
                                        <p:tav tm="0">
                                          <p:val>
                                            <p:strVal val="#ppt_y-(0.354*#ppt_w-0.172*#ppt_h)"/>
                                          </p:val>
                                        </p:tav>
                                        <p:tav tm="100000">
                                          <p:val>
                                            <p:strVal val="#ppt_y"/>
                                          </p:val>
                                        </p:tav>
                                      </p:tavLst>
                                    </p:anim>
                                  </p:childTnLst>
                                </p:cTn>
                              </p:par>
                              <p:par>
                                <p:cTn id="26" presetID="38" presetClass="entr" presetSubtype="0" accel="50000" fill="hold" grpId="0" nodeType="withEffect">
                                  <p:stCondLst>
                                    <p:cond delay="0"/>
                                  </p:stCondLst>
                                  <p:iterate type="lt">
                                    <p:tmPct val="50000"/>
                                  </p:iterate>
                                  <p:childTnLst>
                                    <p:set>
                                      <p:cBhvr>
                                        <p:cTn id="27" dur="1" fill="hold">
                                          <p:stCondLst>
                                            <p:cond delay="0"/>
                                          </p:stCondLst>
                                        </p:cTn>
                                        <p:tgtEl>
                                          <p:spTgt spid="18"/>
                                        </p:tgtEl>
                                        <p:attrNameLst>
                                          <p:attrName>style.visibility</p:attrName>
                                        </p:attrNameLst>
                                      </p:cBhvr>
                                      <p:to>
                                        <p:strVal val="visible"/>
                                      </p:to>
                                    </p:set>
                                    <p:set>
                                      <p:cBhvr>
                                        <p:cTn id="28" dur="910" fill="hold">
                                          <p:stCondLst>
                                            <p:cond delay="0"/>
                                          </p:stCondLst>
                                        </p:cTn>
                                        <p:tgtEl>
                                          <p:spTgt spid="18"/>
                                        </p:tgtEl>
                                        <p:attrNameLst>
                                          <p:attrName>style.rotation</p:attrName>
                                        </p:attrNameLst>
                                      </p:cBhvr>
                                      <p:to>
                                        <p:strVal val="-45.0"/>
                                      </p:to>
                                    </p:set>
                                    <p:anim calcmode="lin" valueType="num">
                                      <p:cBhvr>
                                        <p:cTn id="29" dur="910" fill="hold">
                                          <p:stCondLst>
                                            <p:cond delay="910"/>
                                          </p:stCondLst>
                                        </p:cTn>
                                        <p:tgtEl>
                                          <p:spTgt spid="18"/>
                                        </p:tgtEl>
                                        <p:attrNameLst>
                                          <p:attrName>style.rotation</p:attrName>
                                        </p:attrNameLst>
                                      </p:cBhvr>
                                      <p:tavLst>
                                        <p:tav tm="0">
                                          <p:val>
                                            <p:fltVal val="-45"/>
                                          </p:val>
                                        </p:tav>
                                        <p:tav tm="69900">
                                          <p:val>
                                            <p:fltVal val="45"/>
                                          </p:val>
                                        </p:tav>
                                        <p:tav tm="100000">
                                          <p:val>
                                            <p:fltVal val="0"/>
                                          </p:val>
                                        </p:tav>
                                      </p:tavLst>
                                    </p:anim>
                                    <p:anim calcmode="lin" valueType="num">
                                      <p:cBhvr>
                                        <p:cTn id="30" dur="910" fill="hold">
                                          <p:stCondLst>
                                            <p:cond delay="0"/>
                                          </p:stCondLst>
                                        </p:cTn>
                                        <p:tgtEl>
                                          <p:spTgt spid="18"/>
                                        </p:tgtEl>
                                        <p:attrNameLst>
                                          <p:attrName>ppt_y</p:attrName>
                                        </p:attrNameLst>
                                      </p:cBhvr>
                                      <p:tavLst>
                                        <p:tav tm="0">
                                          <p:val>
                                            <p:strVal val="#ppt_y-1"/>
                                          </p:val>
                                        </p:tav>
                                        <p:tav tm="100000">
                                          <p:val>
                                            <p:strVal val="#ppt_y-(0.354*#ppt_w-0.172*#ppt_h)"/>
                                          </p:val>
                                        </p:tav>
                                      </p:tavLst>
                                    </p:anim>
                                    <p:anim calcmode="lin" valueType="num">
                                      <p:cBhvr>
                                        <p:cTn id="31" dur="312" decel="50000" autoRev="1" fill="hold">
                                          <p:stCondLst>
                                            <p:cond delay="910"/>
                                          </p:stCondLst>
                                        </p:cTn>
                                        <p:tgtEl>
                                          <p:spTgt spid="18"/>
                                        </p:tgtEl>
                                        <p:attrNameLst>
                                          <p:attrName>ppt_y</p:attrName>
                                        </p:attrNameLst>
                                      </p:cBhvr>
                                      <p:tavLst>
                                        <p:tav tm="0">
                                          <p:val>
                                            <p:strVal val="#ppt_y-(0.354*#ppt_w-0.172*#ppt_h)"/>
                                          </p:val>
                                        </p:tav>
                                        <p:tav tm="100000">
                                          <p:val>
                                            <p:strVal val="#ppt_y-(0.354*#ppt_w-0.172*#ppt_h)-#ppt_h/2"/>
                                          </p:val>
                                        </p:tav>
                                      </p:tavLst>
                                    </p:anim>
                                    <p:anim calcmode="lin" valueType="num">
                                      <p:cBhvr>
                                        <p:cTn id="32" dur="272" fill="hold">
                                          <p:stCondLst>
                                            <p:cond delay="1728"/>
                                          </p:stCondLst>
                                        </p:cTn>
                                        <p:tgtEl>
                                          <p:spTgt spid="18"/>
                                        </p:tgtEl>
                                        <p:attrNameLst>
                                          <p:attrName>ppt_y</p:attrName>
                                        </p:attrNameLst>
                                      </p:cBhvr>
                                      <p:tavLst>
                                        <p:tav tm="0">
                                          <p:val>
                                            <p:strVal val="#ppt_y-(0.354*#ppt_w-0.172*#ppt_h)"/>
                                          </p:val>
                                        </p:tav>
                                        <p:tav tm="100000">
                                          <p:val>
                                            <p:strVal val="#ppt_y"/>
                                          </p:val>
                                        </p:tav>
                                      </p:tavLst>
                                    </p:anim>
                                  </p:childTnLst>
                                </p:cTn>
                              </p:par>
                              <p:par>
                                <p:cTn id="33" presetID="38" presetClass="entr" presetSubtype="0" accel="50000" fill="hold" grpId="0" nodeType="withEffect">
                                  <p:stCondLst>
                                    <p:cond delay="0"/>
                                  </p:stCondLst>
                                  <p:iterate type="lt">
                                    <p:tmPct val="50000"/>
                                  </p:iterate>
                                  <p:childTnLst>
                                    <p:set>
                                      <p:cBhvr>
                                        <p:cTn id="34" dur="1" fill="hold">
                                          <p:stCondLst>
                                            <p:cond delay="0"/>
                                          </p:stCondLst>
                                        </p:cTn>
                                        <p:tgtEl>
                                          <p:spTgt spid="15"/>
                                        </p:tgtEl>
                                        <p:attrNameLst>
                                          <p:attrName>style.visibility</p:attrName>
                                        </p:attrNameLst>
                                      </p:cBhvr>
                                      <p:to>
                                        <p:strVal val="visible"/>
                                      </p:to>
                                    </p:set>
                                    <p:set>
                                      <p:cBhvr>
                                        <p:cTn id="35" dur="910" fill="hold">
                                          <p:stCondLst>
                                            <p:cond delay="0"/>
                                          </p:stCondLst>
                                        </p:cTn>
                                        <p:tgtEl>
                                          <p:spTgt spid="15"/>
                                        </p:tgtEl>
                                        <p:attrNameLst>
                                          <p:attrName>style.rotation</p:attrName>
                                        </p:attrNameLst>
                                      </p:cBhvr>
                                      <p:to>
                                        <p:strVal val="-45.0"/>
                                      </p:to>
                                    </p:set>
                                    <p:anim calcmode="lin" valueType="num">
                                      <p:cBhvr>
                                        <p:cTn id="36" dur="910" fill="hold">
                                          <p:stCondLst>
                                            <p:cond delay="910"/>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37" dur="910"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38" dur="312" decel="50000" autoRev="1" fill="hold">
                                          <p:stCondLst>
                                            <p:cond delay="910"/>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39" dur="272" fill="hold">
                                          <p:stCondLst>
                                            <p:cond delay="1728"/>
                                          </p:stCondLst>
                                        </p:cTn>
                                        <p:tgtEl>
                                          <p:spTgt spid="15"/>
                                        </p:tgtEl>
                                        <p:attrNameLst>
                                          <p:attrName>ppt_y</p:attrName>
                                        </p:attrNameLst>
                                      </p:cBhvr>
                                      <p:tavLst>
                                        <p:tav tm="0">
                                          <p:val>
                                            <p:strVal val="#ppt_y-(0.354*#ppt_w-0.172*#ppt_h)"/>
                                          </p:val>
                                        </p:tav>
                                        <p:tav tm="100000">
                                          <p:val>
                                            <p:strVal val="#ppt_y"/>
                                          </p:val>
                                        </p:tav>
                                      </p:tavLst>
                                    </p:anim>
                                  </p:childTnLst>
                                </p:cTn>
                              </p:par>
                              <p:par>
                                <p:cTn id="40" presetID="38" presetClass="entr" presetSubtype="0" accel="50000" fill="hold" grpId="0" nodeType="withEffect">
                                  <p:stCondLst>
                                    <p:cond delay="0"/>
                                  </p:stCondLst>
                                  <p:iterate type="lt">
                                    <p:tmPct val="50000"/>
                                  </p:iterate>
                                  <p:childTnLst>
                                    <p:set>
                                      <p:cBhvr>
                                        <p:cTn id="41" dur="1" fill="hold">
                                          <p:stCondLst>
                                            <p:cond delay="0"/>
                                          </p:stCondLst>
                                        </p:cTn>
                                        <p:tgtEl>
                                          <p:spTgt spid="5"/>
                                        </p:tgtEl>
                                        <p:attrNameLst>
                                          <p:attrName>style.visibility</p:attrName>
                                        </p:attrNameLst>
                                      </p:cBhvr>
                                      <p:to>
                                        <p:strVal val="visible"/>
                                      </p:to>
                                    </p:set>
                                    <p:set>
                                      <p:cBhvr>
                                        <p:cTn id="42" dur="910" fill="hold">
                                          <p:stCondLst>
                                            <p:cond delay="0"/>
                                          </p:stCondLst>
                                        </p:cTn>
                                        <p:tgtEl>
                                          <p:spTgt spid="5"/>
                                        </p:tgtEl>
                                        <p:attrNameLst>
                                          <p:attrName>style.rotation</p:attrName>
                                        </p:attrNameLst>
                                      </p:cBhvr>
                                      <p:to>
                                        <p:strVal val="-45.0"/>
                                      </p:to>
                                    </p:set>
                                    <p:anim calcmode="lin" valueType="num">
                                      <p:cBhvr>
                                        <p:cTn id="43" dur="910" fill="hold">
                                          <p:stCondLst>
                                            <p:cond delay="910"/>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44" dur="910"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45" dur="312" decel="50000" autoRev="1" fill="hold">
                                          <p:stCondLst>
                                            <p:cond delay="910"/>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46" dur="272" fill="hold">
                                          <p:stCondLst>
                                            <p:cond delay="1728"/>
                                          </p:stCondLst>
                                        </p:cTn>
                                        <p:tgtEl>
                                          <p:spTgt spid="5"/>
                                        </p:tgtEl>
                                        <p:attrNameLst>
                                          <p:attrName>ppt_y</p:attrName>
                                        </p:attrNameLst>
                                      </p:cBhvr>
                                      <p:tavLst>
                                        <p:tav tm="0">
                                          <p:val>
                                            <p:strVal val="#ppt_y-(0.354*#ppt_w-0.172*#ppt_h)"/>
                                          </p:val>
                                        </p:tav>
                                        <p:tav tm="100000">
                                          <p:val>
                                            <p:strVal val="#ppt_y"/>
                                          </p:val>
                                        </p:tav>
                                      </p:tavLst>
                                    </p:anim>
                                  </p:childTnLst>
                                </p:cTn>
                              </p:par>
                              <p:par>
                                <p:cTn id="47" presetID="38" presetClass="entr" presetSubtype="0" accel="50000" fill="hold" grpId="0" nodeType="withEffect">
                                  <p:stCondLst>
                                    <p:cond delay="0"/>
                                  </p:stCondLst>
                                  <p:iterate type="lt">
                                    <p:tmPct val="50000"/>
                                  </p:iterate>
                                  <p:childTnLst>
                                    <p:set>
                                      <p:cBhvr>
                                        <p:cTn id="48" dur="1" fill="hold">
                                          <p:stCondLst>
                                            <p:cond delay="0"/>
                                          </p:stCondLst>
                                        </p:cTn>
                                        <p:tgtEl>
                                          <p:spTgt spid="21"/>
                                        </p:tgtEl>
                                        <p:attrNameLst>
                                          <p:attrName>style.visibility</p:attrName>
                                        </p:attrNameLst>
                                      </p:cBhvr>
                                      <p:to>
                                        <p:strVal val="visible"/>
                                      </p:to>
                                    </p:set>
                                    <p:set>
                                      <p:cBhvr>
                                        <p:cTn id="49" dur="1046" fill="hold">
                                          <p:stCondLst>
                                            <p:cond delay="0"/>
                                          </p:stCondLst>
                                        </p:cTn>
                                        <p:tgtEl>
                                          <p:spTgt spid="21"/>
                                        </p:tgtEl>
                                        <p:attrNameLst>
                                          <p:attrName>style.rotation</p:attrName>
                                        </p:attrNameLst>
                                      </p:cBhvr>
                                      <p:to>
                                        <p:strVal val="-45.0"/>
                                      </p:to>
                                    </p:set>
                                    <p:anim calcmode="lin" valueType="num">
                                      <p:cBhvr>
                                        <p:cTn id="50" dur="1046" fill="hold">
                                          <p:stCondLst>
                                            <p:cond delay="1046"/>
                                          </p:stCondLst>
                                        </p:cTn>
                                        <p:tgtEl>
                                          <p:spTgt spid="21"/>
                                        </p:tgtEl>
                                        <p:attrNameLst>
                                          <p:attrName>style.rotation</p:attrName>
                                        </p:attrNameLst>
                                      </p:cBhvr>
                                      <p:tavLst>
                                        <p:tav tm="0">
                                          <p:val>
                                            <p:fltVal val="-45"/>
                                          </p:val>
                                        </p:tav>
                                        <p:tav tm="69900">
                                          <p:val>
                                            <p:fltVal val="45"/>
                                          </p:val>
                                        </p:tav>
                                        <p:tav tm="100000">
                                          <p:val>
                                            <p:fltVal val="0"/>
                                          </p:val>
                                        </p:tav>
                                      </p:tavLst>
                                    </p:anim>
                                    <p:anim calcmode="lin" valueType="num">
                                      <p:cBhvr>
                                        <p:cTn id="51" dur="1046" fill="hold">
                                          <p:stCondLst>
                                            <p:cond delay="0"/>
                                          </p:stCondLst>
                                        </p:cTn>
                                        <p:tgtEl>
                                          <p:spTgt spid="21"/>
                                        </p:tgtEl>
                                        <p:attrNameLst>
                                          <p:attrName>ppt_y</p:attrName>
                                        </p:attrNameLst>
                                      </p:cBhvr>
                                      <p:tavLst>
                                        <p:tav tm="0">
                                          <p:val>
                                            <p:strVal val="#ppt_y-1"/>
                                          </p:val>
                                        </p:tav>
                                        <p:tav tm="100000">
                                          <p:val>
                                            <p:strVal val="#ppt_y-(0.354*#ppt_w-0.172*#ppt_h)"/>
                                          </p:val>
                                        </p:tav>
                                      </p:tavLst>
                                    </p:anim>
                                    <p:anim calcmode="lin" valueType="num">
                                      <p:cBhvr>
                                        <p:cTn id="52" dur="359" decel="50000" autoRev="1" fill="hold">
                                          <p:stCondLst>
                                            <p:cond delay="1046"/>
                                          </p:stCondLst>
                                        </p:cTn>
                                        <p:tgtEl>
                                          <p:spTgt spid="21"/>
                                        </p:tgtEl>
                                        <p:attrNameLst>
                                          <p:attrName>ppt_y</p:attrName>
                                        </p:attrNameLst>
                                      </p:cBhvr>
                                      <p:tavLst>
                                        <p:tav tm="0">
                                          <p:val>
                                            <p:strVal val="#ppt_y-(0.354*#ppt_w-0.172*#ppt_h)"/>
                                          </p:val>
                                        </p:tav>
                                        <p:tav tm="100000">
                                          <p:val>
                                            <p:strVal val="#ppt_y-(0.354*#ppt_w-0.172*#ppt_h)-#ppt_h/2"/>
                                          </p:val>
                                        </p:tav>
                                      </p:tavLst>
                                    </p:anim>
                                    <p:anim calcmode="lin" valueType="num">
                                      <p:cBhvr>
                                        <p:cTn id="53" dur="313" fill="hold">
                                          <p:stCondLst>
                                            <p:cond delay="1987"/>
                                          </p:stCondLst>
                                        </p:cTn>
                                        <p:tgtEl>
                                          <p:spTgt spid="21"/>
                                        </p:tgtEl>
                                        <p:attrNameLst>
                                          <p:attrName>ppt_y</p:attrName>
                                        </p:attrNameLst>
                                      </p:cBhvr>
                                      <p:tavLst>
                                        <p:tav tm="0">
                                          <p:val>
                                            <p:strVal val="#ppt_y-(0.354*#ppt_w-0.172*#ppt_h)"/>
                                          </p:val>
                                        </p:tav>
                                        <p:tav tm="100000">
                                          <p:val>
                                            <p:strVal val="#ppt_y"/>
                                          </p:val>
                                        </p:tav>
                                      </p:tavLst>
                                    </p:anim>
                                  </p:childTnLst>
                                </p:cTn>
                              </p:par>
                              <p:par>
                                <p:cTn id="54" presetID="38" presetClass="entr" presetSubtype="0" accel="50000" fill="hold" grpId="0" nodeType="withEffect">
                                  <p:stCondLst>
                                    <p:cond delay="0"/>
                                  </p:stCondLst>
                                  <p:iterate type="lt">
                                    <p:tmPct val="50000"/>
                                  </p:iterate>
                                  <p:childTnLst>
                                    <p:set>
                                      <p:cBhvr>
                                        <p:cTn id="55" dur="1" fill="hold">
                                          <p:stCondLst>
                                            <p:cond delay="0"/>
                                          </p:stCondLst>
                                        </p:cTn>
                                        <p:tgtEl>
                                          <p:spTgt spid="19"/>
                                        </p:tgtEl>
                                        <p:attrNameLst>
                                          <p:attrName>style.visibility</p:attrName>
                                        </p:attrNameLst>
                                      </p:cBhvr>
                                      <p:to>
                                        <p:strVal val="visible"/>
                                      </p:to>
                                    </p:set>
                                    <p:set>
                                      <p:cBhvr>
                                        <p:cTn id="56" dur="910" fill="hold">
                                          <p:stCondLst>
                                            <p:cond delay="0"/>
                                          </p:stCondLst>
                                        </p:cTn>
                                        <p:tgtEl>
                                          <p:spTgt spid="19"/>
                                        </p:tgtEl>
                                        <p:attrNameLst>
                                          <p:attrName>style.rotation</p:attrName>
                                        </p:attrNameLst>
                                      </p:cBhvr>
                                      <p:to>
                                        <p:strVal val="-45.0"/>
                                      </p:to>
                                    </p:set>
                                    <p:anim calcmode="lin" valueType="num">
                                      <p:cBhvr>
                                        <p:cTn id="57" dur="910" fill="hold">
                                          <p:stCondLst>
                                            <p:cond delay="910"/>
                                          </p:stCondLst>
                                        </p:cTn>
                                        <p:tgtEl>
                                          <p:spTgt spid="19"/>
                                        </p:tgtEl>
                                        <p:attrNameLst>
                                          <p:attrName>style.rotation</p:attrName>
                                        </p:attrNameLst>
                                      </p:cBhvr>
                                      <p:tavLst>
                                        <p:tav tm="0">
                                          <p:val>
                                            <p:fltVal val="-45"/>
                                          </p:val>
                                        </p:tav>
                                        <p:tav tm="69900">
                                          <p:val>
                                            <p:fltVal val="45"/>
                                          </p:val>
                                        </p:tav>
                                        <p:tav tm="100000">
                                          <p:val>
                                            <p:fltVal val="0"/>
                                          </p:val>
                                        </p:tav>
                                      </p:tavLst>
                                    </p:anim>
                                    <p:anim calcmode="lin" valueType="num">
                                      <p:cBhvr>
                                        <p:cTn id="58" dur="910" fill="hold">
                                          <p:stCondLst>
                                            <p:cond delay="0"/>
                                          </p:stCondLst>
                                        </p:cTn>
                                        <p:tgtEl>
                                          <p:spTgt spid="19"/>
                                        </p:tgtEl>
                                        <p:attrNameLst>
                                          <p:attrName>ppt_y</p:attrName>
                                        </p:attrNameLst>
                                      </p:cBhvr>
                                      <p:tavLst>
                                        <p:tav tm="0">
                                          <p:val>
                                            <p:strVal val="#ppt_y-1"/>
                                          </p:val>
                                        </p:tav>
                                        <p:tav tm="100000">
                                          <p:val>
                                            <p:strVal val="#ppt_y-(0.354*#ppt_w-0.172*#ppt_h)"/>
                                          </p:val>
                                        </p:tav>
                                      </p:tavLst>
                                    </p:anim>
                                    <p:anim calcmode="lin" valueType="num">
                                      <p:cBhvr>
                                        <p:cTn id="59" dur="312" decel="50000" autoRev="1" fill="hold">
                                          <p:stCondLst>
                                            <p:cond delay="910"/>
                                          </p:stCondLst>
                                        </p:cTn>
                                        <p:tgtEl>
                                          <p:spTgt spid="19"/>
                                        </p:tgtEl>
                                        <p:attrNameLst>
                                          <p:attrName>ppt_y</p:attrName>
                                        </p:attrNameLst>
                                      </p:cBhvr>
                                      <p:tavLst>
                                        <p:tav tm="0">
                                          <p:val>
                                            <p:strVal val="#ppt_y-(0.354*#ppt_w-0.172*#ppt_h)"/>
                                          </p:val>
                                        </p:tav>
                                        <p:tav tm="100000">
                                          <p:val>
                                            <p:strVal val="#ppt_y-(0.354*#ppt_w-0.172*#ppt_h)-#ppt_h/2"/>
                                          </p:val>
                                        </p:tav>
                                      </p:tavLst>
                                    </p:anim>
                                    <p:anim calcmode="lin" valueType="num">
                                      <p:cBhvr>
                                        <p:cTn id="60" dur="272" fill="hold">
                                          <p:stCondLst>
                                            <p:cond delay="1728"/>
                                          </p:stCondLst>
                                        </p:cTn>
                                        <p:tgtEl>
                                          <p:spTgt spid="19"/>
                                        </p:tgtEl>
                                        <p:attrNameLst>
                                          <p:attrName>ppt_y</p:attrName>
                                        </p:attrNameLst>
                                      </p:cBhvr>
                                      <p:tavLst>
                                        <p:tav tm="0">
                                          <p:val>
                                            <p:strVal val="#ppt_y-(0.354*#ppt_w-0.172*#ppt_h)"/>
                                          </p:val>
                                        </p:tav>
                                        <p:tav tm="100000">
                                          <p:val>
                                            <p:strVal val="#ppt_y"/>
                                          </p:val>
                                        </p:tav>
                                      </p:tavLst>
                                    </p:anim>
                                  </p:childTnLst>
                                </p:cTn>
                              </p:par>
                              <p:par>
                                <p:cTn id="61" presetID="38" presetClass="entr" presetSubtype="0" accel="50000" fill="hold" grpId="0" nodeType="withEffect">
                                  <p:stCondLst>
                                    <p:cond delay="0"/>
                                  </p:stCondLst>
                                  <p:iterate type="lt">
                                    <p:tmPct val="50000"/>
                                  </p:iterate>
                                  <p:childTnLst>
                                    <p:set>
                                      <p:cBhvr>
                                        <p:cTn id="62" dur="1" fill="hold">
                                          <p:stCondLst>
                                            <p:cond delay="0"/>
                                          </p:stCondLst>
                                        </p:cTn>
                                        <p:tgtEl>
                                          <p:spTgt spid="23"/>
                                        </p:tgtEl>
                                        <p:attrNameLst>
                                          <p:attrName>style.visibility</p:attrName>
                                        </p:attrNameLst>
                                      </p:cBhvr>
                                      <p:to>
                                        <p:strVal val="visible"/>
                                      </p:to>
                                    </p:set>
                                    <p:set>
                                      <p:cBhvr>
                                        <p:cTn id="63" dur="910" fill="hold">
                                          <p:stCondLst>
                                            <p:cond delay="0"/>
                                          </p:stCondLst>
                                        </p:cTn>
                                        <p:tgtEl>
                                          <p:spTgt spid="23"/>
                                        </p:tgtEl>
                                        <p:attrNameLst>
                                          <p:attrName>style.rotation</p:attrName>
                                        </p:attrNameLst>
                                      </p:cBhvr>
                                      <p:to>
                                        <p:strVal val="-45.0"/>
                                      </p:to>
                                    </p:set>
                                    <p:anim calcmode="lin" valueType="num">
                                      <p:cBhvr>
                                        <p:cTn id="64" dur="910" fill="hold">
                                          <p:stCondLst>
                                            <p:cond delay="910"/>
                                          </p:stCondLst>
                                        </p:cTn>
                                        <p:tgtEl>
                                          <p:spTgt spid="23"/>
                                        </p:tgtEl>
                                        <p:attrNameLst>
                                          <p:attrName>style.rotation</p:attrName>
                                        </p:attrNameLst>
                                      </p:cBhvr>
                                      <p:tavLst>
                                        <p:tav tm="0">
                                          <p:val>
                                            <p:fltVal val="-45"/>
                                          </p:val>
                                        </p:tav>
                                        <p:tav tm="69900">
                                          <p:val>
                                            <p:fltVal val="45"/>
                                          </p:val>
                                        </p:tav>
                                        <p:tav tm="100000">
                                          <p:val>
                                            <p:fltVal val="0"/>
                                          </p:val>
                                        </p:tav>
                                      </p:tavLst>
                                    </p:anim>
                                    <p:anim calcmode="lin" valueType="num">
                                      <p:cBhvr>
                                        <p:cTn id="65" dur="910" fill="hold">
                                          <p:stCondLst>
                                            <p:cond delay="0"/>
                                          </p:stCondLst>
                                        </p:cTn>
                                        <p:tgtEl>
                                          <p:spTgt spid="23"/>
                                        </p:tgtEl>
                                        <p:attrNameLst>
                                          <p:attrName>ppt_y</p:attrName>
                                        </p:attrNameLst>
                                      </p:cBhvr>
                                      <p:tavLst>
                                        <p:tav tm="0">
                                          <p:val>
                                            <p:strVal val="#ppt_y-1"/>
                                          </p:val>
                                        </p:tav>
                                        <p:tav tm="100000">
                                          <p:val>
                                            <p:strVal val="#ppt_y-(0.354*#ppt_w-0.172*#ppt_h)"/>
                                          </p:val>
                                        </p:tav>
                                      </p:tavLst>
                                    </p:anim>
                                    <p:anim calcmode="lin" valueType="num">
                                      <p:cBhvr>
                                        <p:cTn id="66" dur="312" decel="50000" autoRev="1" fill="hold">
                                          <p:stCondLst>
                                            <p:cond delay="910"/>
                                          </p:stCondLst>
                                        </p:cTn>
                                        <p:tgtEl>
                                          <p:spTgt spid="23"/>
                                        </p:tgtEl>
                                        <p:attrNameLst>
                                          <p:attrName>ppt_y</p:attrName>
                                        </p:attrNameLst>
                                      </p:cBhvr>
                                      <p:tavLst>
                                        <p:tav tm="0">
                                          <p:val>
                                            <p:strVal val="#ppt_y-(0.354*#ppt_w-0.172*#ppt_h)"/>
                                          </p:val>
                                        </p:tav>
                                        <p:tav tm="100000">
                                          <p:val>
                                            <p:strVal val="#ppt_y-(0.354*#ppt_w-0.172*#ppt_h)-#ppt_h/2"/>
                                          </p:val>
                                        </p:tav>
                                      </p:tavLst>
                                    </p:anim>
                                    <p:anim calcmode="lin" valueType="num">
                                      <p:cBhvr>
                                        <p:cTn id="67" dur="272" fill="hold">
                                          <p:stCondLst>
                                            <p:cond delay="1728"/>
                                          </p:stCondLst>
                                        </p:cTn>
                                        <p:tgtEl>
                                          <p:spTgt spid="23"/>
                                        </p:tgtEl>
                                        <p:attrNameLst>
                                          <p:attrName>ppt_y</p:attrName>
                                        </p:attrNameLst>
                                      </p:cBhvr>
                                      <p:tavLst>
                                        <p:tav tm="0">
                                          <p:val>
                                            <p:strVal val="#ppt_y-(0.354*#ppt_w-0.172*#ppt_h)"/>
                                          </p:val>
                                        </p:tav>
                                        <p:tav tm="100000">
                                          <p:val>
                                            <p:strVal val="#ppt_y"/>
                                          </p:val>
                                        </p:tav>
                                      </p:tavLst>
                                    </p:anim>
                                  </p:childTnLst>
                                </p:cTn>
                              </p:par>
                              <p:par>
                                <p:cTn id="68" presetID="38" presetClass="entr" presetSubtype="0" accel="50000" fill="hold" grpId="0" nodeType="withEffect">
                                  <p:stCondLst>
                                    <p:cond delay="0"/>
                                  </p:stCondLst>
                                  <p:iterate type="lt">
                                    <p:tmPct val="50000"/>
                                  </p:iterate>
                                  <p:childTnLst>
                                    <p:set>
                                      <p:cBhvr>
                                        <p:cTn id="69" dur="1" fill="hold">
                                          <p:stCondLst>
                                            <p:cond delay="0"/>
                                          </p:stCondLst>
                                        </p:cTn>
                                        <p:tgtEl>
                                          <p:spTgt spid="22"/>
                                        </p:tgtEl>
                                        <p:attrNameLst>
                                          <p:attrName>style.visibility</p:attrName>
                                        </p:attrNameLst>
                                      </p:cBhvr>
                                      <p:to>
                                        <p:strVal val="visible"/>
                                      </p:to>
                                    </p:set>
                                    <p:set>
                                      <p:cBhvr>
                                        <p:cTn id="70" dur="910" fill="hold">
                                          <p:stCondLst>
                                            <p:cond delay="0"/>
                                          </p:stCondLst>
                                        </p:cTn>
                                        <p:tgtEl>
                                          <p:spTgt spid="22"/>
                                        </p:tgtEl>
                                        <p:attrNameLst>
                                          <p:attrName>style.rotation</p:attrName>
                                        </p:attrNameLst>
                                      </p:cBhvr>
                                      <p:to>
                                        <p:strVal val="-45.0"/>
                                      </p:to>
                                    </p:set>
                                    <p:anim calcmode="lin" valueType="num">
                                      <p:cBhvr>
                                        <p:cTn id="71" dur="910" fill="hold">
                                          <p:stCondLst>
                                            <p:cond delay="910"/>
                                          </p:stCondLst>
                                        </p:cTn>
                                        <p:tgtEl>
                                          <p:spTgt spid="22"/>
                                        </p:tgtEl>
                                        <p:attrNameLst>
                                          <p:attrName>style.rotation</p:attrName>
                                        </p:attrNameLst>
                                      </p:cBhvr>
                                      <p:tavLst>
                                        <p:tav tm="0">
                                          <p:val>
                                            <p:fltVal val="-45"/>
                                          </p:val>
                                        </p:tav>
                                        <p:tav tm="69900">
                                          <p:val>
                                            <p:fltVal val="45"/>
                                          </p:val>
                                        </p:tav>
                                        <p:tav tm="100000">
                                          <p:val>
                                            <p:fltVal val="0"/>
                                          </p:val>
                                        </p:tav>
                                      </p:tavLst>
                                    </p:anim>
                                    <p:anim calcmode="lin" valueType="num">
                                      <p:cBhvr>
                                        <p:cTn id="72" dur="910" fill="hold">
                                          <p:stCondLst>
                                            <p:cond delay="0"/>
                                          </p:stCondLst>
                                        </p:cTn>
                                        <p:tgtEl>
                                          <p:spTgt spid="22"/>
                                        </p:tgtEl>
                                        <p:attrNameLst>
                                          <p:attrName>ppt_y</p:attrName>
                                        </p:attrNameLst>
                                      </p:cBhvr>
                                      <p:tavLst>
                                        <p:tav tm="0">
                                          <p:val>
                                            <p:strVal val="#ppt_y-1"/>
                                          </p:val>
                                        </p:tav>
                                        <p:tav tm="100000">
                                          <p:val>
                                            <p:strVal val="#ppt_y-(0.354*#ppt_w-0.172*#ppt_h)"/>
                                          </p:val>
                                        </p:tav>
                                      </p:tavLst>
                                    </p:anim>
                                    <p:anim calcmode="lin" valueType="num">
                                      <p:cBhvr>
                                        <p:cTn id="73" dur="312" decel="50000" autoRev="1" fill="hold">
                                          <p:stCondLst>
                                            <p:cond delay="910"/>
                                          </p:stCondLst>
                                        </p:cTn>
                                        <p:tgtEl>
                                          <p:spTgt spid="22"/>
                                        </p:tgtEl>
                                        <p:attrNameLst>
                                          <p:attrName>ppt_y</p:attrName>
                                        </p:attrNameLst>
                                      </p:cBhvr>
                                      <p:tavLst>
                                        <p:tav tm="0">
                                          <p:val>
                                            <p:strVal val="#ppt_y-(0.354*#ppt_w-0.172*#ppt_h)"/>
                                          </p:val>
                                        </p:tav>
                                        <p:tav tm="100000">
                                          <p:val>
                                            <p:strVal val="#ppt_y-(0.354*#ppt_w-0.172*#ppt_h)-#ppt_h/2"/>
                                          </p:val>
                                        </p:tav>
                                      </p:tavLst>
                                    </p:anim>
                                    <p:anim calcmode="lin" valueType="num">
                                      <p:cBhvr>
                                        <p:cTn id="74" dur="272" fill="hold">
                                          <p:stCondLst>
                                            <p:cond delay="1728"/>
                                          </p:stCondLst>
                                        </p:cTn>
                                        <p:tgtEl>
                                          <p:spTgt spid="22"/>
                                        </p:tgtEl>
                                        <p:attrNameLst>
                                          <p:attrName>ppt_y</p:attrName>
                                        </p:attrNameLst>
                                      </p:cBhvr>
                                      <p:tavLst>
                                        <p:tav tm="0">
                                          <p:val>
                                            <p:strVal val="#ppt_y-(0.354*#ppt_w-0.172*#ppt_h)"/>
                                          </p:val>
                                        </p:tav>
                                        <p:tav tm="100000">
                                          <p:val>
                                            <p:strVal val="#ppt_y"/>
                                          </p:val>
                                        </p:tav>
                                      </p:tavLst>
                                    </p:anim>
                                  </p:childTnLst>
                                </p:cTn>
                              </p:par>
                              <p:par>
                                <p:cTn id="75" presetID="38" presetClass="entr" presetSubtype="0" accel="50000" fill="hold" grpId="0" nodeType="withEffect">
                                  <p:stCondLst>
                                    <p:cond delay="0"/>
                                  </p:stCondLst>
                                  <p:iterate type="lt">
                                    <p:tmPct val="50000"/>
                                  </p:iterate>
                                  <p:childTnLst>
                                    <p:set>
                                      <p:cBhvr>
                                        <p:cTn id="76" dur="1" fill="hold">
                                          <p:stCondLst>
                                            <p:cond delay="0"/>
                                          </p:stCondLst>
                                        </p:cTn>
                                        <p:tgtEl>
                                          <p:spTgt spid="20"/>
                                        </p:tgtEl>
                                        <p:attrNameLst>
                                          <p:attrName>style.visibility</p:attrName>
                                        </p:attrNameLst>
                                      </p:cBhvr>
                                      <p:to>
                                        <p:strVal val="visible"/>
                                      </p:to>
                                    </p:set>
                                    <p:set>
                                      <p:cBhvr>
                                        <p:cTn id="77" dur="910" fill="hold">
                                          <p:stCondLst>
                                            <p:cond delay="0"/>
                                          </p:stCondLst>
                                        </p:cTn>
                                        <p:tgtEl>
                                          <p:spTgt spid="20"/>
                                        </p:tgtEl>
                                        <p:attrNameLst>
                                          <p:attrName>style.rotation</p:attrName>
                                        </p:attrNameLst>
                                      </p:cBhvr>
                                      <p:to>
                                        <p:strVal val="-45.0"/>
                                      </p:to>
                                    </p:set>
                                    <p:anim calcmode="lin" valueType="num">
                                      <p:cBhvr>
                                        <p:cTn id="78" dur="910" fill="hold">
                                          <p:stCondLst>
                                            <p:cond delay="910"/>
                                          </p:stCondLst>
                                        </p:cTn>
                                        <p:tgtEl>
                                          <p:spTgt spid="20"/>
                                        </p:tgtEl>
                                        <p:attrNameLst>
                                          <p:attrName>style.rotation</p:attrName>
                                        </p:attrNameLst>
                                      </p:cBhvr>
                                      <p:tavLst>
                                        <p:tav tm="0">
                                          <p:val>
                                            <p:fltVal val="-45"/>
                                          </p:val>
                                        </p:tav>
                                        <p:tav tm="69900">
                                          <p:val>
                                            <p:fltVal val="45"/>
                                          </p:val>
                                        </p:tav>
                                        <p:tav tm="100000">
                                          <p:val>
                                            <p:fltVal val="0"/>
                                          </p:val>
                                        </p:tav>
                                      </p:tavLst>
                                    </p:anim>
                                    <p:anim calcmode="lin" valueType="num">
                                      <p:cBhvr>
                                        <p:cTn id="79" dur="910" fill="hold">
                                          <p:stCondLst>
                                            <p:cond delay="0"/>
                                          </p:stCondLst>
                                        </p:cTn>
                                        <p:tgtEl>
                                          <p:spTgt spid="20"/>
                                        </p:tgtEl>
                                        <p:attrNameLst>
                                          <p:attrName>ppt_y</p:attrName>
                                        </p:attrNameLst>
                                      </p:cBhvr>
                                      <p:tavLst>
                                        <p:tav tm="0">
                                          <p:val>
                                            <p:strVal val="#ppt_y-1"/>
                                          </p:val>
                                        </p:tav>
                                        <p:tav tm="100000">
                                          <p:val>
                                            <p:strVal val="#ppt_y-(0.354*#ppt_w-0.172*#ppt_h)"/>
                                          </p:val>
                                        </p:tav>
                                      </p:tavLst>
                                    </p:anim>
                                    <p:anim calcmode="lin" valueType="num">
                                      <p:cBhvr>
                                        <p:cTn id="80" dur="312" decel="50000" autoRev="1" fill="hold">
                                          <p:stCondLst>
                                            <p:cond delay="910"/>
                                          </p:stCondLst>
                                        </p:cTn>
                                        <p:tgtEl>
                                          <p:spTgt spid="20"/>
                                        </p:tgtEl>
                                        <p:attrNameLst>
                                          <p:attrName>ppt_y</p:attrName>
                                        </p:attrNameLst>
                                      </p:cBhvr>
                                      <p:tavLst>
                                        <p:tav tm="0">
                                          <p:val>
                                            <p:strVal val="#ppt_y-(0.354*#ppt_w-0.172*#ppt_h)"/>
                                          </p:val>
                                        </p:tav>
                                        <p:tav tm="100000">
                                          <p:val>
                                            <p:strVal val="#ppt_y-(0.354*#ppt_w-0.172*#ppt_h)-#ppt_h/2"/>
                                          </p:val>
                                        </p:tav>
                                      </p:tavLst>
                                    </p:anim>
                                    <p:anim calcmode="lin" valueType="num">
                                      <p:cBhvr>
                                        <p:cTn id="81" dur="272" fill="hold">
                                          <p:stCondLst>
                                            <p:cond delay="1728"/>
                                          </p:stCondLst>
                                        </p:cTn>
                                        <p:tgtEl>
                                          <p:spTgt spid="20"/>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5" grpId="0"/>
      <p:bldP spid="17" grpId="0"/>
      <p:bldP spid="18" grpId="0"/>
      <p:bldP spid="5" grpId="0"/>
      <p:bldP spid="19"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15024" y="-83404"/>
            <a:ext cx="16548913" cy="10287000"/>
          </a:xfrm>
          <a:prstGeom prst="rect">
            <a:avLst/>
          </a:prstGeom>
          <a:solidFill>
            <a:srgbClr val="C29A74">
              <a:alpha val="6666"/>
            </a:srgbClr>
          </a:solidFill>
        </p:spPr>
        <p:txBody>
          <a:bodyPr/>
          <a:lstStyle/>
          <a:p>
            <a:endParaRPr lang="en-US" dirty="0"/>
          </a:p>
        </p:txBody>
      </p:sp>
      <p:sp>
        <p:nvSpPr>
          <p:cNvPr id="3" name="AutoShape 3"/>
          <p:cNvSpPr/>
          <p:nvPr/>
        </p:nvSpPr>
        <p:spPr>
          <a:xfrm rot="-5400000">
            <a:off x="-4783310" y="4066955"/>
            <a:ext cx="11058512" cy="1986282"/>
          </a:xfrm>
          <a:prstGeom prst="rect">
            <a:avLst/>
          </a:prstGeom>
          <a:solidFill>
            <a:srgbClr val="C29A74">
              <a:alpha val="49803"/>
            </a:srgbClr>
          </a:solidFill>
        </p:spPr>
      </p:sp>
      <p:grpSp>
        <p:nvGrpSpPr>
          <p:cNvPr id="4" name="Group 4"/>
          <p:cNvGrpSpPr/>
          <p:nvPr/>
        </p:nvGrpSpPr>
        <p:grpSpPr>
          <a:xfrm>
            <a:off x="2355773" y="790744"/>
            <a:ext cx="15401423" cy="9624435"/>
            <a:chOff x="0" y="0"/>
            <a:chExt cx="20535231" cy="12832579"/>
          </a:xfrm>
        </p:grpSpPr>
        <p:sp>
          <p:nvSpPr>
            <p:cNvPr id="5" name="TextBox 5"/>
            <p:cNvSpPr txBox="1"/>
            <p:nvPr/>
          </p:nvSpPr>
          <p:spPr>
            <a:xfrm>
              <a:off x="0" y="0"/>
              <a:ext cx="20535223" cy="2391837"/>
            </a:xfrm>
            <a:prstGeom prst="rect">
              <a:avLst/>
            </a:prstGeom>
          </p:spPr>
          <p:txBody>
            <a:bodyPr lIns="0" tIns="0" rIns="0" bIns="0" rtlCol="0" anchor="t">
              <a:spAutoFit/>
            </a:bodyPr>
            <a:lstStyle/>
            <a:p>
              <a:pPr algn="ctr">
                <a:lnSpc>
                  <a:spcPts val="14252"/>
                </a:lnSpc>
              </a:pPr>
              <a:r>
                <a:rPr lang="en-US" sz="11876" spc="475" dirty="0">
                  <a:solidFill>
                    <a:srgbClr val="C29A74"/>
                  </a:solidFill>
                  <a:latin typeface="Oswald"/>
                </a:rPr>
                <a:t>CHỦ ĐỀ CHÍNH</a:t>
              </a:r>
            </a:p>
          </p:txBody>
        </p:sp>
        <p:sp>
          <p:nvSpPr>
            <p:cNvPr id="6" name="TextBox 6"/>
            <p:cNvSpPr txBox="1"/>
            <p:nvPr/>
          </p:nvSpPr>
          <p:spPr>
            <a:xfrm>
              <a:off x="0" y="2436572"/>
              <a:ext cx="20535231" cy="10396007"/>
            </a:xfrm>
            <a:prstGeom prst="rect">
              <a:avLst/>
            </a:prstGeom>
          </p:spPr>
          <p:txBody>
            <a:bodyPr lIns="0" tIns="0" rIns="0" bIns="0" rtlCol="0" anchor="t">
              <a:spAutoFit/>
            </a:bodyPr>
            <a:lstStyle/>
            <a:p>
              <a:pPr>
                <a:lnSpc>
                  <a:spcPts val="7635"/>
                </a:lnSpc>
              </a:pPr>
              <a:r>
                <a:rPr lang="en-US" sz="5090" spc="50" dirty="0" err="1">
                  <a:solidFill>
                    <a:srgbClr val="C29A74"/>
                  </a:solidFill>
                  <a:latin typeface="Lato"/>
                </a:rPr>
                <a:t>Phần</a:t>
              </a:r>
              <a:r>
                <a:rPr lang="en-US" sz="5090" spc="50" dirty="0">
                  <a:solidFill>
                    <a:srgbClr val="C29A74"/>
                  </a:solidFill>
                  <a:latin typeface="Lato"/>
                </a:rPr>
                <a:t> 1: </a:t>
              </a:r>
              <a:r>
                <a:rPr lang="en-US" sz="5090" spc="50" dirty="0" err="1">
                  <a:solidFill>
                    <a:srgbClr val="C29A74"/>
                  </a:solidFill>
                  <a:latin typeface="Lato"/>
                </a:rPr>
                <a:t>Giải</a:t>
              </a:r>
              <a:r>
                <a:rPr lang="en-US" sz="5090" spc="50" dirty="0">
                  <a:solidFill>
                    <a:srgbClr val="C29A74"/>
                  </a:solidFill>
                  <a:latin typeface="Lato"/>
                </a:rPr>
                <a:t> </a:t>
              </a:r>
              <a:r>
                <a:rPr lang="en-US" sz="5090" spc="50" dirty="0" err="1">
                  <a:solidFill>
                    <a:srgbClr val="C29A74"/>
                  </a:solidFill>
                  <a:latin typeface="Lato"/>
                </a:rPr>
                <a:t>thích</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tham</a:t>
              </a:r>
              <a:r>
                <a:rPr lang="en-US" sz="5090" spc="50" dirty="0">
                  <a:solidFill>
                    <a:srgbClr val="C29A74"/>
                  </a:solidFill>
                  <a:latin typeface="Lato"/>
                </a:rPr>
                <a:t> </a:t>
              </a:r>
              <a:r>
                <a:rPr lang="en-US" sz="5090" spc="50" dirty="0" err="1">
                  <a:solidFill>
                    <a:srgbClr val="C29A74"/>
                  </a:solidFill>
                  <a:latin typeface="Lato"/>
                </a:rPr>
                <a:t>vọng</a:t>
              </a:r>
              <a:r>
                <a:rPr lang="en-US" sz="5090" spc="50" dirty="0">
                  <a:solidFill>
                    <a:srgbClr val="C29A74"/>
                  </a:solidFill>
                  <a:latin typeface="Lato"/>
                </a:rPr>
                <a:t> </a:t>
              </a:r>
              <a:r>
                <a:rPr lang="en-US" sz="5090" spc="50" dirty="0" err="1">
                  <a:solidFill>
                    <a:srgbClr val="C29A74"/>
                  </a:solidFill>
                  <a:latin typeface="Lato"/>
                </a:rPr>
                <a:t>bá</a:t>
              </a:r>
              <a:r>
                <a:rPr lang="en-US" sz="5090" spc="50" dirty="0">
                  <a:solidFill>
                    <a:srgbClr val="C29A74"/>
                  </a:solidFill>
                  <a:latin typeface="Lato"/>
                </a:rPr>
                <a:t> </a:t>
              </a:r>
              <a:r>
                <a:rPr lang="en-US" sz="5090" spc="50" dirty="0" err="1">
                  <a:solidFill>
                    <a:srgbClr val="C29A74"/>
                  </a:solidFill>
                  <a:latin typeface="Lato"/>
                </a:rPr>
                <a:t>quyền</a:t>
              </a:r>
              <a:r>
                <a:rPr lang="en-US" sz="5090" spc="50" dirty="0">
                  <a:solidFill>
                    <a:srgbClr val="C29A74"/>
                  </a:solidFill>
                  <a:latin typeface="Lato"/>
                </a:rPr>
                <a:t> </a:t>
              </a:r>
              <a:r>
                <a:rPr lang="en-US" sz="5090" spc="50" dirty="0" err="1">
                  <a:solidFill>
                    <a:srgbClr val="C29A74"/>
                  </a:solidFill>
                  <a:latin typeface="Lato"/>
                </a:rPr>
                <a:t>của</a:t>
              </a:r>
              <a:r>
                <a:rPr lang="en-US" sz="5090" spc="50" dirty="0">
                  <a:solidFill>
                    <a:srgbClr val="C29A74"/>
                  </a:solidFill>
                  <a:latin typeface="Lato"/>
                </a:rPr>
                <a:t> </a:t>
              </a:r>
              <a:r>
                <a:rPr lang="en-US" sz="5090" spc="50" dirty="0" err="1">
                  <a:solidFill>
                    <a:srgbClr val="C29A74"/>
                  </a:solidFill>
                  <a:latin typeface="Lato"/>
                </a:rPr>
                <a:t>Trung</a:t>
              </a:r>
              <a:r>
                <a:rPr lang="en-US" sz="5090" spc="50" dirty="0">
                  <a:solidFill>
                    <a:srgbClr val="C29A74"/>
                  </a:solidFill>
                  <a:latin typeface="Lato"/>
                </a:rPr>
                <a:t> </a:t>
              </a:r>
              <a:r>
                <a:rPr lang="en-US" sz="5090" spc="50" dirty="0" err="1">
                  <a:solidFill>
                    <a:srgbClr val="C29A74"/>
                  </a:solidFill>
                  <a:latin typeface="Lato"/>
                </a:rPr>
                <a:t>Quốc</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2: </a:t>
              </a:r>
              <a:r>
                <a:rPr lang="en-US" sz="5090" spc="50" dirty="0" err="1">
                  <a:solidFill>
                    <a:srgbClr val="C29A74"/>
                  </a:solidFill>
                  <a:latin typeface="Lato"/>
                </a:rPr>
                <a:t>Giới</a:t>
              </a:r>
              <a:r>
                <a:rPr lang="en-US" sz="5090" spc="50" dirty="0">
                  <a:solidFill>
                    <a:srgbClr val="C29A74"/>
                  </a:solidFill>
                  <a:latin typeface="Lato"/>
                </a:rPr>
                <a:t> </a:t>
              </a:r>
              <a:r>
                <a:rPr lang="en-US" sz="5090" spc="50" dirty="0" err="1">
                  <a:solidFill>
                    <a:srgbClr val="C29A74"/>
                  </a:solidFill>
                  <a:latin typeface="Lato"/>
                </a:rPr>
                <a:t>thiệu</a:t>
              </a:r>
              <a:r>
                <a:rPr lang="en-US" sz="5090" spc="50" dirty="0">
                  <a:solidFill>
                    <a:srgbClr val="C29A74"/>
                  </a:solidFill>
                  <a:latin typeface="Lato"/>
                </a:rPr>
                <a:t> </a:t>
              </a:r>
              <a:r>
                <a:rPr lang="en-US" sz="5090" spc="50" dirty="0" err="1" smtClean="0">
                  <a:solidFill>
                    <a:srgbClr val="C29A74"/>
                  </a:solidFill>
                  <a:latin typeface="Lato"/>
                </a:rPr>
                <a:t>sơ</a:t>
              </a:r>
              <a:r>
                <a:rPr lang="en-US" sz="5090" spc="50" dirty="0" smtClean="0">
                  <a:solidFill>
                    <a:srgbClr val="C29A74"/>
                  </a:solidFill>
                  <a:latin typeface="Lato"/>
                </a:rPr>
                <a:t> </a:t>
              </a:r>
              <a:r>
                <a:rPr lang="en-US" sz="5090" spc="50" dirty="0" err="1">
                  <a:solidFill>
                    <a:srgbClr val="C29A74"/>
                  </a:solidFill>
                  <a:latin typeface="Lato"/>
                </a:rPr>
                <a:t>lược</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Đặng</a:t>
              </a:r>
              <a:r>
                <a:rPr lang="en-US" sz="5090" spc="50" dirty="0">
                  <a:solidFill>
                    <a:srgbClr val="C29A74"/>
                  </a:solidFill>
                  <a:latin typeface="Lato"/>
                </a:rPr>
                <a:t> </a:t>
              </a:r>
              <a:r>
                <a:rPr lang="en-US" sz="5090" spc="50" dirty="0" err="1">
                  <a:solidFill>
                    <a:srgbClr val="C29A74"/>
                  </a:solidFill>
                  <a:latin typeface="Lato"/>
                </a:rPr>
                <a:t>Tiểu</a:t>
              </a:r>
              <a:r>
                <a:rPr lang="en-US" sz="5090" spc="50" dirty="0">
                  <a:solidFill>
                    <a:srgbClr val="C29A74"/>
                  </a:solidFill>
                  <a:latin typeface="Lato"/>
                </a:rPr>
                <a:t> </a:t>
              </a:r>
              <a:r>
                <a:rPr lang="en-US" sz="5090" spc="50" dirty="0" err="1">
                  <a:solidFill>
                    <a:srgbClr val="C29A74"/>
                  </a:solidFill>
                  <a:latin typeface="Lato"/>
                </a:rPr>
                <a:t>Bình</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3: </a:t>
              </a:r>
              <a:r>
                <a:rPr lang="en-US" sz="5090" spc="50" dirty="0" err="1">
                  <a:solidFill>
                    <a:srgbClr val="C29A74"/>
                  </a:solidFill>
                  <a:latin typeface="Lato"/>
                </a:rPr>
                <a:t>Bối</a:t>
              </a:r>
              <a:r>
                <a:rPr lang="en-US" sz="5090" spc="50" dirty="0">
                  <a:solidFill>
                    <a:srgbClr val="C29A74"/>
                  </a:solidFill>
                  <a:latin typeface="Lato"/>
                </a:rPr>
                <a:t> </a:t>
              </a:r>
              <a:r>
                <a:rPr lang="en-US" sz="5090" spc="50" dirty="0" err="1">
                  <a:solidFill>
                    <a:srgbClr val="C29A74"/>
                  </a:solidFill>
                  <a:latin typeface="Lato"/>
                </a:rPr>
                <a:t>cảnh</a:t>
              </a:r>
              <a:r>
                <a:rPr lang="en-US" sz="5090" spc="50" dirty="0">
                  <a:solidFill>
                    <a:srgbClr val="C29A74"/>
                  </a:solidFill>
                  <a:latin typeface="Lato"/>
                </a:rPr>
                <a:t> </a:t>
              </a:r>
              <a:r>
                <a:rPr lang="en-US" sz="5090" spc="50" dirty="0" err="1">
                  <a:solidFill>
                    <a:srgbClr val="C29A74"/>
                  </a:solidFill>
                  <a:latin typeface="Lato"/>
                </a:rPr>
                <a:t>lịch</a:t>
              </a:r>
              <a:r>
                <a:rPr lang="en-US" sz="5090" spc="50" dirty="0">
                  <a:solidFill>
                    <a:srgbClr val="C29A74"/>
                  </a:solidFill>
                  <a:latin typeface="Lato"/>
                </a:rPr>
                <a:t> </a:t>
              </a:r>
              <a:r>
                <a:rPr lang="en-US" sz="5090" spc="50" dirty="0" err="1" smtClean="0">
                  <a:solidFill>
                    <a:srgbClr val="C29A74"/>
                  </a:solidFill>
                  <a:latin typeface="Lato"/>
                </a:rPr>
                <a:t>sử</a:t>
              </a:r>
              <a:r>
                <a:rPr lang="en-US" sz="5090" spc="50" dirty="0" smtClean="0">
                  <a:solidFill>
                    <a:srgbClr val="C29A74"/>
                  </a:solidFill>
                  <a:latin typeface="Lato"/>
                </a:rPr>
                <a:t> - </a:t>
              </a:r>
              <a:r>
                <a:rPr lang="en-US" sz="5090" spc="50" dirty="0" err="1" smtClean="0">
                  <a:solidFill>
                    <a:srgbClr val="C29A74"/>
                  </a:solidFill>
                  <a:latin typeface="Lato"/>
                </a:rPr>
                <a:t>Diễn</a:t>
              </a:r>
              <a:r>
                <a:rPr lang="en-US" sz="5090" spc="50" dirty="0" smtClean="0">
                  <a:solidFill>
                    <a:srgbClr val="C29A74"/>
                  </a:solidFill>
                  <a:latin typeface="Lato"/>
                </a:rPr>
                <a:t> </a:t>
              </a:r>
              <a:r>
                <a:rPr lang="en-US" sz="5090" spc="50" dirty="0" err="1">
                  <a:solidFill>
                    <a:srgbClr val="C29A74"/>
                  </a:solidFill>
                  <a:latin typeface="Lato"/>
                </a:rPr>
                <a:t>b</a:t>
              </a:r>
              <a:r>
                <a:rPr lang="en-US" sz="5090" spc="50" dirty="0" err="1" smtClean="0">
                  <a:solidFill>
                    <a:srgbClr val="C29A74"/>
                  </a:solidFill>
                  <a:latin typeface="Lato"/>
                </a:rPr>
                <a:t>iến</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4: </a:t>
              </a:r>
              <a:r>
                <a:rPr lang="en-US" sz="5090" spc="50" dirty="0" err="1" smtClean="0">
                  <a:solidFill>
                    <a:srgbClr val="C29A74"/>
                  </a:solidFill>
                  <a:latin typeface="Lato"/>
                </a:rPr>
                <a:t>Thái</a:t>
              </a:r>
              <a:r>
                <a:rPr lang="en-US" sz="5090" spc="50" dirty="0" smtClean="0">
                  <a:solidFill>
                    <a:srgbClr val="C29A74"/>
                  </a:solidFill>
                  <a:latin typeface="Lato"/>
                </a:rPr>
                <a:t> </a:t>
              </a:r>
              <a:r>
                <a:rPr lang="en-US" sz="5090" spc="50" dirty="0" err="1" smtClean="0">
                  <a:solidFill>
                    <a:srgbClr val="C29A74"/>
                  </a:solidFill>
                  <a:latin typeface="Lato"/>
                </a:rPr>
                <a:t>độ</a:t>
              </a:r>
              <a:r>
                <a:rPr lang="en-US" sz="5090" spc="50" dirty="0" smtClean="0">
                  <a:solidFill>
                    <a:srgbClr val="C29A74"/>
                  </a:solidFill>
                  <a:latin typeface="Lato"/>
                </a:rPr>
                <a:t> </a:t>
              </a:r>
              <a:r>
                <a:rPr lang="en-US" sz="5090" spc="50" dirty="0" err="1" smtClean="0">
                  <a:solidFill>
                    <a:srgbClr val="C29A74"/>
                  </a:solidFill>
                  <a:latin typeface="Lato"/>
                </a:rPr>
                <a:t>và</a:t>
              </a:r>
              <a:r>
                <a:rPr lang="en-US" sz="5090" spc="50" dirty="0" smtClean="0">
                  <a:solidFill>
                    <a:srgbClr val="C29A74"/>
                  </a:solidFill>
                  <a:latin typeface="Lato"/>
                </a:rPr>
                <a:t> </a:t>
              </a:r>
              <a:r>
                <a:rPr lang="en-US" sz="5090" spc="50" dirty="0" err="1" smtClean="0">
                  <a:solidFill>
                    <a:srgbClr val="C29A74"/>
                  </a:solidFill>
                  <a:latin typeface="Lato"/>
                </a:rPr>
                <a:t>phản</a:t>
              </a:r>
              <a:r>
                <a:rPr lang="en-US" sz="5090" spc="50" dirty="0" smtClean="0">
                  <a:solidFill>
                    <a:srgbClr val="C29A74"/>
                  </a:solidFill>
                  <a:latin typeface="Lato"/>
                </a:rPr>
                <a:t> </a:t>
              </a:r>
              <a:r>
                <a:rPr lang="en-US" sz="5090" spc="50" dirty="0" err="1" smtClean="0">
                  <a:solidFill>
                    <a:srgbClr val="C29A74"/>
                  </a:solidFill>
                  <a:latin typeface="Lato"/>
                </a:rPr>
                <a:t>ứng</a:t>
              </a:r>
              <a:r>
                <a:rPr lang="en-US" sz="5090" spc="50" dirty="0" smtClean="0">
                  <a:solidFill>
                    <a:srgbClr val="C29A74"/>
                  </a:solidFill>
                  <a:latin typeface="Lato"/>
                </a:rPr>
                <a:t> </a:t>
              </a:r>
              <a:r>
                <a:rPr lang="en-US" sz="5090" spc="50" dirty="0" err="1" smtClean="0">
                  <a:solidFill>
                    <a:srgbClr val="C29A74"/>
                  </a:solidFill>
                  <a:latin typeface="Lato"/>
                </a:rPr>
                <a:t>của</a:t>
              </a:r>
              <a:r>
                <a:rPr lang="en-US" sz="5090" spc="50" dirty="0" smtClean="0">
                  <a:solidFill>
                    <a:srgbClr val="C29A74"/>
                  </a:solidFill>
                  <a:latin typeface="Lato"/>
                </a:rPr>
                <a:t> </a:t>
              </a:r>
              <a:r>
                <a:rPr lang="en-US" sz="5090" spc="50" dirty="0" err="1" smtClean="0">
                  <a:solidFill>
                    <a:srgbClr val="C29A74"/>
                  </a:solidFill>
                  <a:latin typeface="Lato"/>
                </a:rPr>
                <a:t>quốc</a:t>
              </a:r>
              <a:r>
                <a:rPr lang="en-US" sz="5090" spc="50" dirty="0" smtClean="0">
                  <a:solidFill>
                    <a:srgbClr val="C29A74"/>
                  </a:solidFill>
                  <a:latin typeface="Lato"/>
                </a:rPr>
                <a:t> </a:t>
              </a:r>
              <a:r>
                <a:rPr lang="en-US" sz="5090" spc="50" dirty="0" err="1" smtClean="0">
                  <a:solidFill>
                    <a:srgbClr val="C29A74"/>
                  </a:solidFill>
                  <a:latin typeface="Lato"/>
                </a:rPr>
                <a:t>tế</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5: </a:t>
              </a:r>
              <a:r>
                <a:rPr lang="en-US" sz="5090" spc="50" dirty="0" err="1" smtClean="0">
                  <a:solidFill>
                    <a:srgbClr val="C29A74"/>
                  </a:solidFill>
                  <a:latin typeface="Lato"/>
                </a:rPr>
                <a:t>Giới</a:t>
              </a:r>
              <a:r>
                <a:rPr lang="en-US" sz="5090" spc="50" dirty="0" smtClean="0">
                  <a:solidFill>
                    <a:srgbClr val="C29A74"/>
                  </a:solidFill>
                  <a:latin typeface="Lato"/>
                </a:rPr>
                <a:t> </a:t>
              </a:r>
              <a:r>
                <a:rPr lang="en-US" sz="5090" spc="50" dirty="0" err="1" smtClean="0">
                  <a:solidFill>
                    <a:srgbClr val="C29A74"/>
                  </a:solidFill>
                  <a:latin typeface="Lato"/>
                </a:rPr>
                <a:t>thiệu</a:t>
              </a:r>
              <a:r>
                <a:rPr lang="en-US" sz="5090" spc="50" dirty="0" smtClean="0">
                  <a:solidFill>
                    <a:srgbClr val="C29A74"/>
                  </a:solidFill>
                  <a:latin typeface="Lato"/>
                </a:rPr>
                <a:t> </a:t>
              </a:r>
              <a:r>
                <a:rPr lang="en-US" sz="5090" spc="50" dirty="0" err="1" smtClean="0">
                  <a:solidFill>
                    <a:srgbClr val="C29A74"/>
                  </a:solidFill>
                  <a:latin typeface="Lato"/>
                </a:rPr>
                <a:t>sơ</a:t>
              </a:r>
              <a:r>
                <a:rPr lang="en-US" sz="5090" spc="50" dirty="0" smtClean="0">
                  <a:solidFill>
                    <a:srgbClr val="C29A74"/>
                  </a:solidFill>
                  <a:latin typeface="Lato"/>
                </a:rPr>
                <a:t> </a:t>
              </a:r>
              <a:r>
                <a:rPr lang="en-US" sz="5090" spc="50" dirty="0" err="1" smtClean="0">
                  <a:solidFill>
                    <a:srgbClr val="C29A74"/>
                  </a:solidFill>
                  <a:latin typeface="Lato"/>
                </a:rPr>
                <a:t>lược</a:t>
              </a:r>
              <a:r>
                <a:rPr lang="en-US" sz="5090" spc="50" dirty="0" smtClean="0">
                  <a:solidFill>
                    <a:srgbClr val="C29A74"/>
                  </a:solidFill>
                  <a:latin typeface="Lato"/>
                </a:rPr>
                <a:t> </a:t>
              </a:r>
              <a:r>
                <a:rPr lang="en-US" sz="5090" spc="50" dirty="0" err="1" smtClean="0">
                  <a:solidFill>
                    <a:srgbClr val="C29A74"/>
                  </a:solidFill>
                  <a:latin typeface="Lato"/>
                </a:rPr>
                <a:t>về</a:t>
              </a:r>
              <a:r>
                <a:rPr lang="en-US" sz="5090" spc="50" dirty="0" smtClean="0">
                  <a:solidFill>
                    <a:srgbClr val="C29A74"/>
                  </a:solidFill>
                  <a:latin typeface="Lato"/>
                </a:rPr>
                <a:t> </a:t>
              </a:r>
              <a:r>
                <a:rPr lang="en-US" sz="5090" spc="50" dirty="0" err="1" smtClean="0">
                  <a:solidFill>
                    <a:srgbClr val="C29A74"/>
                  </a:solidFill>
                  <a:latin typeface="Lato"/>
                </a:rPr>
                <a:t>Lê</a:t>
              </a:r>
              <a:r>
                <a:rPr lang="en-US" sz="5090" spc="50" dirty="0" smtClean="0">
                  <a:solidFill>
                    <a:srgbClr val="C29A74"/>
                  </a:solidFill>
                  <a:latin typeface="Lato"/>
                </a:rPr>
                <a:t> </a:t>
              </a:r>
              <a:r>
                <a:rPr lang="en-US" sz="5090" spc="50" dirty="0" err="1" smtClean="0">
                  <a:solidFill>
                    <a:srgbClr val="C29A74"/>
                  </a:solidFill>
                  <a:latin typeface="Lato"/>
                </a:rPr>
                <a:t>Duẩn</a:t>
              </a:r>
              <a:r>
                <a:rPr lang="en-US" sz="5090" spc="50" dirty="0" smtClean="0">
                  <a:solidFill>
                    <a:srgbClr val="C29A74"/>
                  </a:solidFill>
                  <a:latin typeface="Lato"/>
                </a:rPr>
                <a:t> </a:t>
              </a:r>
              <a:r>
                <a:rPr lang="en-US" sz="5090" spc="50" dirty="0" err="1" smtClean="0">
                  <a:solidFill>
                    <a:srgbClr val="C29A74"/>
                  </a:solidFill>
                  <a:latin typeface="Lato"/>
                </a:rPr>
                <a:t>và</a:t>
              </a:r>
              <a:r>
                <a:rPr lang="en-US" sz="5090" spc="50" dirty="0" smtClean="0">
                  <a:solidFill>
                    <a:srgbClr val="C29A74"/>
                  </a:solidFill>
                  <a:latin typeface="Lato"/>
                </a:rPr>
                <a:t> </a:t>
              </a:r>
              <a:r>
                <a:rPr lang="en-US" sz="5090" spc="50" dirty="0" err="1" smtClean="0">
                  <a:solidFill>
                    <a:srgbClr val="C29A74"/>
                  </a:solidFill>
                  <a:latin typeface="Lato"/>
                </a:rPr>
                <a:t>các</a:t>
              </a:r>
              <a:r>
                <a:rPr lang="en-US" sz="5090" spc="50" dirty="0" smtClean="0">
                  <a:solidFill>
                    <a:srgbClr val="C29A74"/>
                  </a:solidFill>
                  <a:latin typeface="Lato"/>
                </a:rPr>
                <a:t> </a:t>
              </a:r>
              <a:r>
                <a:rPr lang="en-US" sz="5090" spc="50" dirty="0" err="1" smtClean="0">
                  <a:solidFill>
                    <a:srgbClr val="C29A74"/>
                  </a:solidFill>
                  <a:latin typeface="Lato"/>
                </a:rPr>
                <a:t>ứng</a:t>
              </a:r>
              <a:r>
                <a:rPr lang="en-US" sz="5090" spc="50" dirty="0" smtClean="0">
                  <a:solidFill>
                    <a:srgbClr val="C29A74"/>
                  </a:solidFill>
                  <a:latin typeface="Lato"/>
                </a:rPr>
                <a:t> </a:t>
              </a:r>
              <a:r>
                <a:rPr lang="en-US" sz="5090" spc="50" dirty="0" err="1" smtClean="0">
                  <a:solidFill>
                    <a:srgbClr val="C29A74"/>
                  </a:solidFill>
                  <a:latin typeface="Lato"/>
                </a:rPr>
                <a:t>phó</a:t>
              </a:r>
              <a:r>
                <a:rPr lang="en-US" sz="5090" spc="50" dirty="0" smtClean="0">
                  <a:solidFill>
                    <a:srgbClr val="C29A74"/>
                  </a:solidFill>
                  <a:latin typeface="Lato"/>
                </a:rPr>
                <a:t> </a:t>
              </a:r>
              <a:r>
                <a:rPr lang="en-US" sz="5090" spc="50" dirty="0" err="1" smtClean="0">
                  <a:solidFill>
                    <a:srgbClr val="C29A74"/>
                  </a:solidFill>
                  <a:latin typeface="Lato"/>
                </a:rPr>
                <a:t>của</a:t>
              </a:r>
              <a:r>
                <a:rPr lang="en-US" sz="5090" spc="50" dirty="0" smtClean="0">
                  <a:solidFill>
                    <a:srgbClr val="C29A74"/>
                  </a:solidFill>
                  <a:latin typeface="Lato"/>
                </a:rPr>
                <a:t> </a:t>
              </a:r>
              <a:r>
                <a:rPr lang="en-US" sz="5090" spc="50" dirty="0" err="1" smtClean="0">
                  <a:solidFill>
                    <a:srgbClr val="C29A74"/>
                  </a:solidFill>
                  <a:latin typeface="Lato"/>
                </a:rPr>
                <a:t>ông</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a:t>
              </a:r>
              <a:r>
                <a:rPr lang="en-US" sz="5090" spc="50" dirty="0" err="1">
                  <a:solidFill>
                    <a:srgbClr val="C29A74"/>
                  </a:solidFill>
                  <a:latin typeface="Lato"/>
                </a:rPr>
                <a:t>kết</a:t>
              </a:r>
              <a:r>
                <a:rPr lang="en-US" sz="5090" spc="50" dirty="0">
                  <a:solidFill>
                    <a:srgbClr val="C29A74"/>
                  </a:solidFill>
                  <a:latin typeface="Lato"/>
                </a:rPr>
                <a:t>: 41 </a:t>
              </a:r>
              <a:r>
                <a:rPr lang="en-US" sz="5090" spc="50" dirty="0" err="1">
                  <a:solidFill>
                    <a:srgbClr val="C29A74"/>
                  </a:solidFill>
                  <a:latin typeface="Lato"/>
                </a:rPr>
                <a:t>năm</a:t>
              </a:r>
              <a:r>
                <a:rPr lang="en-US" sz="5090" spc="50" dirty="0">
                  <a:solidFill>
                    <a:srgbClr val="C29A74"/>
                  </a:solidFill>
                  <a:latin typeface="Lato"/>
                </a:rPr>
                <a:t> </a:t>
              </a:r>
              <a:r>
                <a:rPr lang="en-US" sz="5090" spc="50" dirty="0" err="1">
                  <a:solidFill>
                    <a:srgbClr val="C29A74"/>
                  </a:solidFill>
                  <a:latin typeface="Lato"/>
                </a:rPr>
                <a:t>trôi</a:t>
              </a:r>
              <a:r>
                <a:rPr lang="en-US" sz="5090" spc="50" dirty="0">
                  <a:solidFill>
                    <a:srgbClr val="C29A74"/>
                  </a:solidFill>
                  <a:latin typeface="Lato"/>
                </a:rPr>
                <a:t> qua</a:t>
              </a:r>
            </a:p>
          </p:txBody>
        </p:sp>
      </p:grpSp>
    </p:spTree>
    <p:extLst>
      <p:ext uri="{BB962C8B-B14F-4D97-AF65-F5344CB8AC3E}">
        <p14:creationId xmlns:p14="http://schemas.microsoft.com/office/powerpoint/2010/main" val="18212130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841924"/>
            <a:ext cx="20378739" cy="11759595"/>
          </a:xfrm>
          <a:prstGeom prst="rect">
            <a:avLst/>
          </a:prstGeom>
        </p:spPr>
      </p:pic>
      <p:sp>
        <p:nvSpPr>
          <p:cNvPr id="6" name="object 6"/>
          <p:cNvSpPr/>
          <p:nvPr/>
        </p:nvSpPr>
        <p:spPr>
          <a:xfrm>
            <a:off x="191034" y="680282"/>
            <a:ext cx="2084805" cy="8715184"/>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sp>
        <p:nvSpPr>
          <p:cNvPr id="8" name="Title 7"/>
          <p:cNvSpPr>
            <a:spLocks noGrp="1"/>
          </p:cNvSpPr>
          <p:nvPr>
            <p:ph type="title"/>
          </p:nvPr>
        </p:nvSpPr>
        <p:spPr>
          <a:xfrm>
            <a:off x="2895600" y="2857500"/>
            <a:ext cx="7876770" cy="5394429"/>
          </a:xfrm>
        </p:spPr>
        <p:txBody>
          <a:bodyPr>
            <a:noAutofit/>
          </a:bodyPr>
          <a:lstStyle/>
          <a:p>
            <a:pPr algn="just"/>
            <a:r>
              <a:rPr lang="en-US" sz="4000" b="1" dirty="0">
                <a:solidFill>
                  <a:srgbClr val="F7F6EC"/>
                </a:solidFill>
                <a:latin typeface="Oswald" panose="020B0604020202020204" charset="0"/>
                <a:cs typeface="Oswald" panose="020B0604020202020204" charset="0"/>
              </a:rPr>
              <a:t>"</a:t>
            </a:r>
            <a:r>
              <a:rPr lang="en-US" sz="4000" b="1" dirty="0" err="1">
                <a:solidFill>
                  <a:srgbClr val="F7F6EC"/>
                </a:solidFill>
                <a:latin typeface="Oswald" panose="020B0604020202020204" charset="0"/>
                <a:cs typeface="Oswald" panose="020B0604020202020204" charset="0"/>
              </a:rPr>
              <a:t>Đây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tranh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mô</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động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xâm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lược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dùng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từ</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khác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diễn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tả</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đúng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bản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chất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của</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Nếu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cập</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mười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mươi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nữa</a:t>
            </a:r>
            <a:r>
              <a:rPr lang="en-US" sz="4000" b="1" dirty="0">
                <a:solidFill>
                  <a:srgbClr val="F7F6EC"/>
                </a:solidFill>
                <a:latin typeface="Oswald" panose="020B0604020202020204" charset="0"/>
                <a:cs typeface="Oswald" panose="020B0604020202020204" charset="0"/>
              </a:rPr>
              <a:t> con </a:t>
            </a:r>
            <a:r>
              <a:rPr lang="en-US" sz="4000" b="1" dirty="0" err="1">
                <a:solidFill>
                  <a:srgbClr val="F7F6EC"/>
                </a:solidFill>
                <a:latin typeface="Oswald" panose="020B0604020202020204" charset="0"/>
                <a:cs typeface="Oswald" panose="020B0604020202020204" charset="0"/>
              </a:rPr>
              <a:t>cháu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mối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quan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Việt</a:t>
            </a:r>
            <a:r>
              <a:rPr lang="en-US" sz="4000" b="1" dirty="0">
                <a:solidFill>
                  <a:srgbClr val="F7F6EC"/>
                </a:solidFill>
                <a:latin typeface="Oswald" panose="020B0604020202020204" charset="0"/>
                <a:cs typeface="Oswald" panose="020B0604020202020204" charset="0"/>
              </a:rPr>
              <a:t> - </a:t>
            </a:r>
            <a:r>
              <a:rPr lang="en-US" sz="4000" b="1" dirty="0" err="1">
                <a:solidFill>
                  <a:srgbClr val="F7F6EC"/>
                </a:solidFill>
                <a:latin typeface="Oswald" panose="020B0604020202020204" charset="0"/>
                <a:cs typeface="Oswald" panose="020B0604020202020204" charset="0"/>
              </a:rPr>
              <a:t>Trung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giai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đoạn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thế</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biết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hoặc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tội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với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 PGS </a:t>
            </a:r>
            <a:r>
              <a:rPr lang="en-US" sz="4000" b="1" dirty="0" err="1">
                <a:solidFill>
                  <a:srgbClr val="F7F6EC"/>
                </a:solidFill>
                <a:latin typeface="Oswald" panose="020B0604020202020204" charset="0"/>
                <a:cs typeface="Oswald" panose="020B0604020202020204" charset="0"/>
              </a:rPr>
              <a:t>Nguyễn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Mạnh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nguyên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trưởng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Đảng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nói</a:t>
            </a:r>
            <a:r>
              <a:rPr lang="en-US" sz="4000" b="1" dirty="0">
                <a:solidFill>
                  <a:srgbClr val="F7F6EC"/>
                </a:solidFill>
                <a:latin typeface="Oswald" panose="020B0604020202020204" charset="0"/>
                <a:cs typeface="Oswald" panose="020B0604020202020204" charset="0"/>
              </a:rPr>
              <a:t>. </a:t>
            </a:r>
          </a:p>
        </p:txBody>
      </p:sp>
      <p:sp>
        <p:nvSpPr>
          <p:cNvPr id="10" name="object 6"/>
          <p:cNvSpPr/>
          <p:nvPr/>
        </p:nvSpPr>
        <p:spPr>
          <a:xfrm>
            <a:off x="9637684" y="680281"/>
            <a:ext cx="2490429" cy="8715185"/>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pic>
        <p:nvPicPr>
          <p:cNvPr id="3078" name="Picture 6" descr="Chiến thắng lịch sử 30/4, 42 năm nhìn lại: Biết huy động nội lực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00881" y="1545660"/>
            <a:ext cx="5306133" cy="7396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4" name="Curved Connector 3"/>
          <p:cNvCxnSpPr/>
          <p:nvPr/>
        </p:nvCxnSpPr>
        <p:spPr>
          <a:xfrm>
            <a:off x="2236596" y="9395467"/>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a:off x="2238276" y="712806"/>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555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4940" y="-1645462"/>
            <a:ext cx="20150139" cy="12786783"/>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3392">
              <a:latin typeface="Oswald" panose="020B0604020202020204" charset="0"/>
            </a:endParaRPr>
          </a:p>
        </p:txBody>
      </p:sp>
      <p:sp>
        <p:nvSpPr>
          <p:cNvPr id="7" name="object 7"/>
          <p:cNvSpPr/>
          <p:nvPr/>
        </p:nvSpPr>
        <p:spPr>
          <a:xfrm>
            <a:off x="-615455" y="-487953"/>
            <a:ext cx="20150136" cy="1967151"/>
          </a:xfrm>
          <a:custGeom>
            <a:avLst/>
            <a:gdLst/>
            <a:ahLst/>
            <a:cxnLst/>
            <a:rect l="l" t="t" r="r" b="b"/>
            <a:pathLst>
              <a:path w="9325610" h="1043939">
                <a:moveTo>
                  <a:pt x="9325609" y="1043939"/>
                </a:moveTo>
                <a:lnTo>
                  <a:pt x="9325609" y="0"/>
                </a:lnTo>
                <a:lnTo>
                  <a:pt x="0" y="0"/>
                </a:lnTo>
                <a:lnTo>
                  <a:pt x="0" y="1043939"/>
                </a:lnTo>
                <a:lnTo>
                  <a:pt x="9325609" y="1043939"/>
                </a:lnTo>
                <a:close/>
              </a:path>
            </a:pathLst>
          </a:custGeom>
          <a:solidFill>
            <a:srgbClr val="C29973"/>
          </a:solidFill>
        </p:spPr>
        <p:txBody>
          <a:bodyPr wrap="square" lIns="0" tIns="0" rIns="0" bIns="0" rtlCol="0"/>
          <a:lstStyle/>
          <a:p>
            <a:endParaRPr sz="3392">
              <a:latin typeface="Oswald" panose="020B0604020202020204" charset="0"/>
            </a:endParaRPr>
          </a:p>
        </p:txBody>
      </p:sp>
      <p:sp>
        <p:nvSpPr>
          <p:cNvPr id="8" name="TextBox 7"/>
          <p:cNvSpPr txBox="1"/>
          <p:nvPr/>
        </p:nvSpPr>
        <p:spPr>
          <a:xfrm>
            <a:off x="-593990" y="165471"/>
            <a:ext cx="19671512" cy="817468"/>
          </a:xfrm>
          <a:prstGeom prst="rect">
            <a:avLst/>
          </a:prstGeom>
          <a:noFill/>
        </p:spPr>
        <p:txBody>
          <a:bodyPr wrap="square" rtlCol="0">
            <a:spAutoFit/>
          </a:bodyPr>
          <a:lstStyle/>
          <a:p>
            <a:pPr algn="ctr"/>
            <a:r>
              <a:rPr lang="en-US" sz="4712" b="1" dirty="0" err="1">
                <a:solidFill>
                  <a:schemeClr val="bg1"/>
                </a:solidFill>
                <a:latin typeface="Oswald" panose="020B0604020202020204" charset="0"/>
                <a:cs typeface="Times New Roman" panose="02020603050405020304" pitchFamily="18" charset="0"/>
              </a:rPr>
              <a:t>Phần</a:t>
            </a:r>
            <a:r>
              <a:rPr lang="en-US" sz="4712" b="1" dirty="0">
                <a:solidFill>
                  <a:schemeClr val="bg1"/>
                </a:solidFill>
                <a:latin typeface="Oswald" panose="020B0604020202020204" charset="0"/>
                <a:cs typeface="Times New Roman" panose="02020603050405020304" pitchFamily="18" charset="0"/>
              </a:rPr>
              <a:t> 1: </a:t>
            </a:r>
            <a:r>
              <a:rPr lang="en-US" sz="4712" b="1" dirty="0" err="1">
                <a:solidFill>
                  <a:schemeClr val="bg1"/>
                </a:solidFill>
                <a:latin typeface="Oswald" panose="020B0604020202020204" charset="0"/>
                <a:cs typeface="Times New Roman" panose="02020603050405020304" pitchFamily="18" charset="0"/>
              </a:rPr>
              <a:t>Giải</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thích</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về</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tham</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vọng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bá</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quyền</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của</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Trung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Quốc</a:t>
            </a:r>
            <a:endParaRPr lang="en-US" sz="4712" b="1" dirty="0">
              <a:solidFill>
                <a:schemeClr val="bg1"/>
              </a:solidFill>
              <a:latin typeface="Oswald" panose="020B0604020202020204" charset="0"/>
              <a:cs typeface="Times New Roman" panose="02020603050405020304" pitchFamily="18" charset="0"/>
            </a:endParaRPr>
          </a:p>
        </p:txBody>
      </p:sp>
      <p:pic>
        <p:nvPicPr>
          <p:cNvPr id="1026" name="Picture 2" descr="Burn, burning, fire, flame, hea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635760"/>
            <a:ext cx="5518843" cy="551884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730137" y="3202680"/>
            <a:ext cx="4074978" cy="3606278"/>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a:t>
            </a:r>
            <a:r>
              <a:rPr lang="vi-VN" sz="3500" b="1" spc="-47" dirty="0">
                <a:solidFill>
                  <a:srgbClr val="C29973"/>
                </a:solidFill>
                <a:latin typeface="Oswald" panose="020B0604020202020204" charset="0"/>
              </a:rPr>
              <a:t>chiến, hống hách và ảo tưởng </a:t>
            </a:r>
            <a:endParaRPr lang="vi-VN" sz="3500" b="1" dirty="0">
              <a:latin typeface="Oswald" panose="020B0604020202020204" charset="0"/>
            </a:endParaRPr>
          </a:p>
          <a:p>
            <a:pPr algn="ctr"/>
            <a:endParaRPr lang="en-US" sz="3500" b="1" dirty="0">
              <a:latin typeface="Oswald" panose="020B0604020202020204" charset="0"/>
            </a:endParaRPr>
          </a:p>
        </p:txBody>
      </p:sp>
      <p:sp>
        <p:nvSpPr>
          <p:cNvPr id="10" name="Oval 9"/>
          <p:cNvSpPr/>
          <p:nvPr/>
        </p:nvSpPr>
        <p:spPr>
          <a:xfrm>
            <a:off x="11673266" y="3081906"/>
            <a:ext cx="4356067" cy="3847824"/>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en-US" sz="3500" b="1" spc="-47" dirty="0" err="1" smtClean="0">
                <a:solidFill>
                  <a:srgbClr val="C29973"/>
                </a:solidFill>
                <a:latin typeface="Oswald" panose="020B0604020202020204" charset="0"/>
              </a:rPr>
              <a:t>Ngụy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biện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luôn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ngụy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trang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sự</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tàn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bằng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những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lời</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lẽ</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đạo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lý</a:t>
            </a:r>
            <a:r>
              <a:rPr lang="en-US" sz="3500" b="1" spc="-47" dirty="0" smtClean="0">
                <a:solidFill>
                  <a:srgbClr val="C29973"/>
                </a:solidFill>
                <a:latin typeface="Oswald" panose="020B0604020202020204" charset="0"/>
              </a:rPr>
              <a:t> </a:t>
            </a:r>
            <a:endParaRPr lang="en-US" sz="3500" b="1" dirty="0">
              <a:latin typeface="Oswald" panose="020B0604020202020204" charset="0"/>
            </a:endParaRPr>
          </a:p>
        </p:txBody>
      </p:sp>
      <p:sp>
        <p:nvSpPr>
          <p:cNvPr id="11" name="Oval 10"/>
          <p:cNvSpPr/>
          <p:nvPr/>
        </p:nvSpPr>
        <p:spPr>
          <a:xfrm>
            <a:off x="7180234" y="6593954"/>
            <a:ext cx="4117913" cy="3771296"/>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en-US" sz="3500" b="1" spc="-47" dirty="0" err="1" smtClean="0">
                <a:solidFill>
                  <a:srgbClr val="C29973"/>
                </a:solidFill>
                <a:latin typeface="Oswald" panose="020B0604020202020204" charset="0"/>
              </a:rPr>
              <a:t>Trọng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danh</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hơn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trọng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thực</a:t>
            </a:r>
            <a:endParaRPr lang="vi-VN" sz="3500" b="1" dirty="0" smtClean="0">
              <a:latin typeface="Oswald" panose="020B0604020202020204" charset="0"/>
            </a:endParaRPr>
          </a:p>
          <a:p>
            <a:pPr algn="ctr"/>
            <a:endParaRPr lang="en-US" sz="3500" b="1" dirty="0">
              <a:latin typeface="Oswald" panose="020B0604020202020204" charset="0"/>
            </a:endParaRPr>
          </a:p>
        </p:txBody>
      </p:sp>
      <p:cxnSp>
        <p:nvCxnSpPr>
          <p:cNvPr id="13" name="Curved Connector 12"/>
          <p:cNvCxnSpPr>
            <a:stCxn id="5" idx="0"/>
            <a:endCxn id="10" idx="0"/>
          </p:cNvCxnSpPr>
          <p:nvPr/>
        </p:nvCxnSpPr>
        <p:spPr>
          <a:xfrm rot="5400000" flipH="1" flipV="1">
            <a:off x="9249076" y="-1399544"/>
            <a:ext cx="120774" cy="9083674"/>
          </a:xfrm>
          <a:prstGeom prst="curvedConnector3">
            <a:avLst>
              <a:gd name="adj1" fmla="val 58897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0" idx="5"/>
          </p:cNvCxnSpPr>
          <p:nvPr/>
        </p:nvCxnSpPr>
        <p:spPr>
          <a:xfrm rot="5400000">
            <a:off x="12227514" y="5436861"/>
            <a:ext cx="2234520" cy="4093256"/>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5" idx="3"/>
            <a:endCxn id="11" idx="2"/>
          </p:cNvCxnSpPr>
          <p:nvPr/>
        </p:nvCxnSpPr>
        <p:spPr>
          <a:xfrm rot="16200000" flipH="1">
            <a:off x="4154184" y="5453551"/>
            <a:ext cx="2198771" cy="3853330"/>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969884" y="5379082"/>
            <a:ext cx="4834765" cy="692497"/>
          </a:xfrm>
          <a:prstGeom prst="rect">
            <a:avLst/>
          </a:prstGeom>
          <a:noFill/>
        </p:spPr>
        <p:txBody>
          <a:bodyPr wrap="square" rtlCol="0">
            <a:spAutoFit/>
          </a:bodyPr>
          <a:lstStyle/>
          <a:p>
            <a:r>
              <a:rPr lang="en-US" sz="3900" b="1" dirty="0" smtClean="0">
                <a:latin typeface="Oswald" panose="020B0604020202020204" charset="0"/>
                <a:cs typeface="Oswald" panose="020B0604020202020204" charset="0"/>
              </a:rPr>
              <a:t>CHỦ NGHĨA ĐẠI HÁN</a:t>
            </a:r>
            <a:endParaRPr lang="en-US" sz="3900" b="1" dirty="0">
              <a:latin typeface="Oswald" panose="020B0604020202020204" charset="0"/>
              <a:cs typeface="Oswald" panose="020B0604020202020204" charset="0"/>
            </a:endParaRPr>
          </a:p>
        </p:txBody>
      </p:sp>
    </p:spTree>
    <p:extLst>
      <p:ext uri="{BB962C8B-B14F-4D97-AF65-F5344CB8AC3E}">
        <p14:creationId xmlns:p14="http://schemas.microsoft.com/office/powerpoint/2010/main" val="146792881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circle(in)">
                                      <p:cBhvr>
                                        <p:cTn id="10" dur="20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heel(1)">
                                      <p:cBhvr>
                                        <p:cTn id="20" dur="2000"/>
                                        <p:tgtEl>
                                          <p:spTgt spid="1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heel(1)">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heel(1)">
                                      <p:cBhvr>
                                        <p:cTn id="28" dur="2000"/>
                                        <p:tgtEl>
                                          <p:spTgt spid="22"/>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2000"/>
                                        <p:tgtEl>
                                          <p:spTgt spid="11"/>
                                        </p:tgtEl>
                                      </p:cBhvr>
                                    </p:animEffect>
                                  </p:childTnLst>
                                </p:cTn>
                              </p:par>
                              <p:par>
                                <p:cTn id="32" presetID="21" presetClass="entr" presetSubtype="1"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heel(1)">
                                      <p:cBhvr>
                                        <p:cTn id="34"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3" name="Group 3"/>
          <p:cNvGrpSpPr/>
          <p:nvPr/>
        </p:nvGrpSpPr>
        <p:grpSpPr>
          <a:xfrm>
            <a:off x="10302025" y="2705100"/>
            <a:ext cx="7985975" cy="889252"/>
            <a:chOff x="1145249" y="0"/>
            <a:chExt cx="10810563" cy="1566700"/>
          </a:xfrm>
        </p:grpSpPr>
        <p:sp>
          <p:nvSpPr>
            <p:cNvPr id="4" name="AutoShape 4"/>
            <p:cNvSpPr/>
            <p:nvPr/>
          </p:nvSpPr>
          <p:spPr>
            <a:xfrm>
              <a:off x="1145249" y="0"/>
              <a:ext cx="10810563" cy="1566700"/>
            </a:xfrm>
            <a:prstGeom prst="rect">
              <a:avLst/>
            </a:prstGeom>
            <a:solidFill>
              <a:srgbClr val="FBFDF4"/>
            </a:solidFill>
          </p:spPr>
        </p:sp>
        <p:sp>
          <p:nvSpPr>
            <p:cNvPr id="5" name="TextBox 5"/>
            <p:cNvSpPr txBox="1"/>
            <p:nvPr/>
          </p:nvSpPr>
          <p:spPr>
            <a:xfrm>
              <a:off x="2415396" y="382031"/>
              <a:ext cx="9031987" cy="98677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6" name="TextBox 6"/>
          <p:cNvSpPr txBox="1"/>
          <p:nvPr/>
        </p:nvSpPr>
        <p:spPr>
          <a:xfrm>
            <a:off x="1057140" y="7810500"/>
            <a:ext cx="6869065" cy="582852"/>
          </a:xfrm>
          <a:prstGeom prst="rect">
            <a:avLst/>
          </a:prstGeom>
        </p:spPr>
        <p:txBody>
          <a:bodyPr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Đại</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Hán</a:t>
            </a:r>
            <a:endParaRPr lang="en-US" sz="5000" spc="31" dirty="0">
              <a:solidFill>
                <a:srgbClr val="FBFDF4"/>
              </a:solidFill>
              <a:latin typeface="Oswald" panose="020B0604020202020204" charset="0"/>
              <a:cs typeface="Oswald" panose="020B0604020202020204" charset="0"/>
            </a:endParaRPr>
          </a:p>
        </p:txBody>
      </p:sp>
      <p:grpSp>
        <p:nvGrpSpPr>
          <p:cNvPr id="8" name="Group 8"/>
          <p:cNvGrpSpPr/>
          <p:nvPr/>
        </p:nvGrpSpPr>
        <p:grpSpPr>
          <a:xfrm>
            <a:off x="-9659" y="6164417"/>
            <a:ext cx="7245439" cy="1036483"/>
            <a:chOff x="0" y="0"/>
            <a:chExt cx="11752986" cy="1566700"/>
          </a:xfrm>
        </p:grpSpPr>
        <p:sp>
          <p:nvSpPr>
            <p:cNvPr id="9" name="AutoShape 9"/>
            <p:cNvSpPr/>
            <p:nvPr/>
          </p:nvSpPr>
          <p:spPr>
            <a:xfrm>
              <a:off x="0" y="0"/>
              <a:ext cx="11752986" cy="1566700"/>
            </a:xfrm>
            <a:prstGeom prst="rect">
              <a:avLst/>
            </a:prstGeom>
            <a:solidFill>
              <a:srgbClr val="FBFDF4"/>
            </a:solidFill>
          </p:spPr>
        </p:sp>
        <p:sp>
          <p:nvSpPr>
            <p:cNvPr id="10" name="TextBox 10"/>
            <p:cNvSpPr txBox="1"/>
            <p:nvPr/>
          </p:nvSpPr>
          <p:spPr>
            <a:xfrm>
              <a:off x="2212567" y="382031"/>
              <a:ext cx="9031987" cy="74678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12" name="TextBox 6"/>
          <p:cNvSpPr txBox="1"/>
          <p:nvPr/>
        </p:nvSpPr>
        <p:spPr>
          <a:xfrm>
            <a:off x="10980313" y="1916167"/>
            <a:ext cx="8831994" cy="582852"/>
          </a:xfrm>
          <a:prstGeom prst="rect">
            <a:avLst/>
          </a:prstGeom>
        </p:spPr>
        <p:txBody>
          <a:bodyPr wrap="square"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Đế</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quốc</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Trung</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Hoa</a:t>
            </a:r>
            <a:endParaRPr lang="en-US" sz="5000" spc="31" dirty="0">
              <a:solidFill>
                <a:srgbClr val="FBFDF4"/>
              </a:solidFill>
              <a:latin typeface="Oswald" panose="020B0604020202020204" charset="0"/>
              <a:cs typeface="Oswald" panose="020B0604020202020204" charset="0"/>
            </a:endParaRPr>
          </a:p>
        </p:txBody>
      </p:sp>
      <p:cxnSp>
        <p:nvCxnSpPr>
          <p:cNvPr id="17" name="Straight Connector 16"/>
          <p:cNvCxnSpPr/>
          <p:nvPr/>
        </p:nvCxnSpPr>
        <p:spPr>
          <a:xfrm flipV="1">
            <a:off x="7235780" y="4686300"/>
            <a:ext cx="1222420" cy="1478117"/>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458200" y="4686300"/>
            <a:ext cx="609600" cy="457200"/>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067800" y="3482029"/>
            <a:ext cx="1234225" cy="1661471"/>
          </a:xfrm>
          <a:prstGeom prst="straightConnector1">
            <a:avLst/>
          </a:prstGeom>
          <a:ln w="76200">
            <a:solidFill>
              <a:srgbClr val="9966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6130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par>
                                <p:cTn id="21" presetID="3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fltVal val="0"/>
                                          </p:val>
                                        </p:tav>
                                        <p:tav tm="100000">
                                          <p:val>
                                            <p:strVal val="#ppt_w"/>
                                          </p:val>
                                        </p:tav>
                                      </p:tavLst>
                                    </p:anim>
                                    <p:anim calcmode="lin" valueType="num">
                                      <p:cBhvr>
                                        <p:cTn id="24" dur="1000" fill="hold"/>
                                        <p:tgtEl>
                                          <p:spTgt spid="17"/>
                                        </p:tgtEl>
                                        <p:attrNameLst>
                                          <p:attrName>ppt_h</p:attrName>
                                        </p:attrNameLst>
                                      </p:cBhvr>
                                      <p:tavLst>
                                        <p:tav tm="0">
                                          <p:val>
                                            <p:fltVal val="0"/>
                                          </p:val>
                                        </p:tav>
                                        <p:tav tm="100000">
                                          <p:val>
                                            <p:strVal val="#ppt_h"/>
                                          </p:val>
                                        </p:tav>
                                      </p:tavLst>
                                    </p:anim>
                                    <p:anim calcmode="lin" valueType="num">
                                      <p:cBhvr>
                                        <p:cTn id="25" dur="1000" fill="hold"/>
                                        <p:tgtEl>
                                          <p:spTgt spid="17"/>
                                        </p:tgtEl>
                                        <p:attrNameLst>
                                          <p:attrName>style.rotation</p:attrName>
                                        </p:attrNameLst>
                                      </p:cBhvr>
                                      <p:tavLst>
                                        <p:tav tm="0">
                                          <p:val>
                                            <p:fltVal val="90"/>
                                          </p:val>
                                        </p:tav>
                                        <p:tav tm="100000">
                                          <p:val>
                                            <p:fltVal val="0"/>
                                          </p:val>
                                        </p:tav>
                                      </p:tavLst>
                                    </p:anim>
                                    <p:animEffect transition="in" filter="fade">
                                      <p:cBhvr>
                                        <p:cTn id="26" dur="1000"/>
                                        <p:tgtEl>
                                          <p:spTgt spid="17"/>
                                        </p:tgtEl>
                                      </p:cBhvr>
                                    </p:animEffect>
                                  </p:childTnLst>
                                </p:cTn>
                              </p:par>
                              <p:par>
                                <p:cTn id="27" presetID="3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fltVal val="0"/>
                                          </p:val>
                                        </p:tav>
                                        <p:tav tm="100000">
                                          <p:val>
                                            <p:strVal val="#ppt_w"/>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style.rotation</p:attrName>
                                        </p:attrNameLst>
                                      </p:cBhvr>
                                      <p:tavLst>
                                        <p:tav tm="0">
                                          <p:val>
                                            <p:fltVal val="90"/>
                                          </p:val>
                                        </p:tav>
                                        <p:tav tm="100000">
                                          <p:val>
                                            <p:fltVal val="0"/>
                                          </p:val>
                                        </p:tav>
                                      </p:tavLst>
                                    </p:anim>
                                    <p:animEffect transition="in" filter="fade">
                                      <p:cBhvr>
                                        <p:cTn id="32" dur="1000"/>
                                        <p:tgtEl>
                                          <p:spTgt spid="19"/>
                                        </p:tgtEl>
                                      </p:cBhvr>
                                    </p:animEffect>
                                  </p:childTnLst>
                                </p:cTn>
                              </p:par>
                              <p:par>
                                <p:cTn id="33" presetID="3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1000" fill="hold"/>
                                        <p:tgtEl>
                                          <p:spTgt spid="21"/>
                                        </p:tgtEl>
                                        <p:attrNameLst>
                                          <p:attrName>ppt_w</p:attrName>
                                        </p:attrNameLst>
                                      </p:cBhvr>
                                      <p:tavLst>
                                        <p:tav tm="0">
                                          <p:val>
                                            <p:fltVal val="0"/>
                                          </p:val>
                                        </p:tav>
                                        <p:tav tm="100000">
                                          <p:val>
                                            <p:strVal val="#ppt_w"/>
                                          </p:val>
                                        </p:tav>
                                      </p:tavLst>
                                    </p:anim>
                                    <p:anim calcmode="lin" valueType="num">
                                      <p:cBhvr>
                                        <p:cTn id="36" dur="1000" fill="hold"/>
                                        <p:tgtEl>
                                          <p:spTgt spid="21"/>
                                        </p:tgtEl>
                                        <p:attrNameLst>
                                          <p:attrName>ppt_h</p:attrName>
                                        </p:attrNameLst>
                                      </p:cBhvr>
                                      <p:tavLst>
                                        <p:tav tm="0">
                                          <p:val>
                                            <p:fltVal val="0"/>
                                          </p:val>
                                        </p:tav>
                                        <p:tav tm="100000">
                                          <p:val>
                                            <p:strVal val="#ppt_h"/>
                                          </p:val>
                                        </p:tav>
                                      </p:tavLst>
                                    </p:anim>
                                    <p:anim calcmode="lin" valueType="num">
                                      <p:cBhvr>
                                        <p:cTn id="37" dur="1000" fill="hold"/>
                                        <p:tgtEl>
                                          <p:spTgt spid="21"/>
                                        </p:tgtEl>
                                        <p:attrNameLst>
                                          <p:attrName>style.rotation</p:attrName>
                                        </p:attrNameLst>
                                      </p:cBhvr>
                                      <p:tavLst>
                                        <p:tav tm="0">
                                          <p:val>
                                            <p:fltVal val="90"/>
                                          </p:val>
                                        </p:tav>
                                        <p:tav tm="100000">
                                          <p:val>
                                            <p:fltVal val="0"/>
                                          </p:val>
                                        </p:tav>
                                      </p:tavLst>
                                    </p:anim>
                                    <p:animEffect transition="in" filter="fade">
                                      <p:cBhvr>
                                        <p:cTn id="38" dur="1000"/>
                                        <p:tgtEl>
                                          <p:spTgt spid="2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1000" fill="hold"/>
                                        <p:tgtEl>
                                          <p:spTgt spid="12"/>
                                        </p:tgtEl>
                                        <p:attrNameLst>
                                          <p:attrName>ppt_w</p:attrName>
                                        </p:attrNameLst>
                                      </p:cBhvr>
                                      <p:tavLst>
                                        <p:tav tm="0">
                                          <p:val>
                                            <p:fltVal val="0"/>
                                          </p:val>
                                        </p:tav>
                                        <p:tav tm="100000">
                                          <p:val>
                                            <p:strVal val="#ppt_w"/>
                                          </p:val>
                                        </p:tav>
                                      </p:tavLst>
                                    </p:anim>
                                    <p:anim calcmode="lin" valueType="num">
                                      <p:cBhvr>
                                        <p:cTn id="42" dur="1000" fill="hold"/>
                                        <p:tgtEl>
                                          <p:spTgt spid="12"/>
                                        </p:tgtEl>
                                        <p:attrNameLst>
                                          <p:attrName>ppt_h</p:attrName>
                                        </p:attrNameLst>
                                      </p:cBhvr>
                                      <p:tavLst>
                                        <p:tav tm="0">
                                          <p:val>
                                            <p:fltVal val="0"/>
                                          </p:val>
                                        </p:tav>
                                        <p:tav tm="100000">
                                          <p:val>
                                            <p:strVal val="#ppt_h"/>
                                          </p:val>
                                        </p:tav>
                                      </p:tavLst>
                                    </p:anim>
                                    <p:anim calcmode="lin" valueType="num">
                                      <p:cBhvr>
                                        <p:cTn id="43" dur="1000" fill="hold"/>
                                        <p:tgtEl>
                                          <p:spTgt spid="12"/>
                                        </p:tgtEl>
                                        <p:attrNameLst>
                                          <p:attrName>style.rotation</p:attrName>
                                        </p:attrNameLst>
                                      </p:cBhvr>
                                      <p:tavLst>
                                        <p:tav tm="0">
                                          <p:val>
                                            <p:fltVal val="90"/>
                                          </p:val>
                                        </p:tav>
                                        <p:tav tm="100000">
                                          <p:val>
                                            <p:fltVal val="0"/>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00" y="8586"/>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7" name="object 7"/>
          <p:cNvSpPr/>
          <p:nvPr/>
        </p:nvSpPr>
        <p:spPr>
          <a:xfrm>
            <a:off x="9201" y="0"/>
            <a:ext cx="18278799" cy="1427847"/>
          </a:xfrm>
          <a:custGeom>
            <a:avLst/>
            <a:gdLst/>
            <a:ahLst/>
            <a:cxnLst/>
            <a:rect l="l" t="t" r="r" b="b"/>
            <a:pathLst>
              <a:path w="10092055" h="930275">
                <a:moveTo>
                  <a:pt x="0" y="0"/>
                </a:moveTo>
                <a:lnTo>
                  <a:pt x="0" y="930100"/>
                </a:lnTo>
                <a:lnTo>
                  <a:pt x="10091895" y="930100"/>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8" name="object 8"/>
          <p:cNvSpPr txBox="1">
            <a:spLocks noGrp="1"/>
          </p:cNvSpPr>
          <p:nvPr>
            <p:ph type="title"/>
          </p:nvPr>
        </p:nvSpPr>
        <p:spPr>
          <a:xfrm>
            <a:off x="2880157" y="417119"/>
            <a:ext cx="12561114" cy="756995"/>
          </a:xfrm>
          <a:prstGeom prst="rect">
            <a:avLst/>
          </a:prstGeom>
        </p:spPr>
        <p:txBody>
          <a:bodyPr vert="horz" wrap="square" lIns="0" tIns="18154" rIns="0" bIns="0" rtlCol="0" anchor="ctr">
            <a:spAutoFit/>
          </a:bodyPr>
          <a:lstStyle/>
          <a:p>
            <a:pPr marL="17289">
              <a:spcBef>
                <a:spcPts val="143"/>
              </a:spcBef>
            </a:pPr>
            <a:r>
              <a:rPr lang="en-US" sz="4800" b="1" spc="-47" dirty="0" smtClean="0">
                <a:solidFill>
                  <a:srgbClr val="C29973"/>
                </a:solidFill>
                <a:latin typeface="Oswald" panose="020B0604020202020204" charset="0"/>
              </a:rPr>
              <a:t>CHỦ NGHĨA ĐẾ QUỐC TRUNG HOA</a:t>
            </a:r>
            <a:endParaRPr sz="4765" dirty="0">
              <a:latin typeface="Oswald" panose="020B0604020202020204" charset="0"/>
              <a:cs typeface="Arial Black"/>
            </a:endParaRPr>
          </a:p>
        </p:txBody>
      </p:sp>
      <p:sp>
        <p:nvSpPr>
          <p:cNvPr id="9" name="Oval 8"/>
          <p:cNvSpPr/>
          <p:nvPr/>
        </p:nvSpPr>
        <p:spPr>
          <a:xfrm>
            <a:off x="7442457" y="2473007"/>
            <a:ext cx="3412286" cy="3187433"/>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spc="-47" dirty="0" smtClean="0">
              <a:solidFill>
                <a:srgbClr val="FF0000"/>
              </a:solidFill>
              <a:latin typeface="Oswald" panose="020B0604020202020204" charset="0"/>
            </a:endParaRPr>
          </a:p>
          <a:p>
            <a:pPr algn="ctr"/>
            <a:r>
              <a:rPr lang="en-US" sz="5000" spc="-47" dirty="0" smtClean="0">
                <a:solidFill>
                  <a:srgbClr val="FF0000"/>
                </a:solidFill>
                <a:latin typeface="Oswald" panose="020B0604020202020204" charset="0"/>
              </a:rPr>
              <a:t>NỀN                 TẢNG</a:t>
            </a:r>
            <a:endParaRPr lang="en-US" sz="5000" dirty="0">
              <a:solidFill>
                <a:srgbClr val="FF0000"/>
              </a:solidFill>
            </a:endParaRPr>
          </a:p>
        </p:txBody>
      </p:sp>
      <p:sp>
        <p:nvSpPr>
          <p:cNvPr id="10" name="Oval 9"/>
          <p:cNvSpPr/>
          <p:nvPr/>
        </p:nvSpPr>
        <p:spPr>
          <a:xfrm>
            <a:off x="7255714" y="6714186"/>
            <a:ext cx="3810000" cy="3581400"/>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spc="-47" dirty="0" smtClean="0">
              <a:solidFill>
                <a:srgbClr val="C29973"/>
              </a:solidFill>
              <a:latin typeface="Oswald" panose="020B0604020202020204" charset="0"/>
            </a:endParaRPr>
          </a:p>
          <a:p>
            <a:pPr algn="ctr"/>
            <a:r>
              <a:rPr lang="en-US" sz="4000" spc="-47" dirty="0" smtClean="0">
                <a:solidFill>
                  <a:srgbClr val="C29973"/>
                </a:solidFill>
                <a:latin typeface="Oswald" panose="020B0604020202020204" charset="0"/>
              </a:rPr>
              <a:t>TRUNG QUỐC LÀ TRUNG TÂM</a:t>
            </a:r>
            <a:endParaRPr lang="en-US" sz="4000" dirty="0"/>
          </a:p>
        </p:txBody>
      </p:sp>
      <p:sp>
        <p:nvSpPr>
          <p:cNvPr id="11" name="Oval 10"/>
          <p:cNvSpPr/>
          <p:nvPr/>
        </p:nvSpPr>
        <p:spPr>
          <a:xfrm>
            <a:off x="1241338" y="1801763"/>
            <a:ext cx="4456473" cy="4570421"/>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pc="-47" dirty="0" smtClean="0">
                <a:solidFill>
                  <a:srgbClr val="C29973"/>
                </a:solidFill>
                <a:latin typeface="Oswald" panose="020B0604020202020204" charset="0"/>
              </a:rPr>
              <a:t>THIÊN MỆNH</a:t>
            </a:r>
            <a:endParaRPr lang="en-US" sz="4000" dirty="0"/>
          </a:p>
        </p:txBody>
      </p:sp>
      <p:sp>
        <p:nvSpPr>
          <p:cNvPr id="12" name="Oval 11"/>
          <p:cNvSpPr/>
          <p:nvPr/>
        </p:nvSpPr>
        <p:spPr>
          <a:xfrm>
            <a:off x="13157189" y="1582647"/>
            <a:ext cx="4833216" cy="4789537"/>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rgbClr val="C29A74"/>
                </a:solidFill>
                <a:latin typeface="Oswald" panose="020B0604020202020204" charset="0"/>
              </a:rPr>
              <a:t>Tự</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cho</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mình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có</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sứ</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mệnh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khai</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hóa</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các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dân</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tộc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thấp</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kém</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hơn</a:t>
            </a:r>
            <a:endParaRPr lang="en-US" sz="4000" dirty="0">
              <a:solidFill>
                <a:srgbClr val="C29A74"/>
              </a:solidFill>
              <a:latin typeface="Oswald" panose="020B0604020202020204" charset="0"/>
            </a:endParaRPr>
          </a:p>
        </p:txBody>
      </p:sp>
      <p:cxnSp>
        <p:nvCxnSpPr>
          <p:cNvPr id="14" name="Straight Arrow Connector 13"/>
          <p:cNvCxnSpPr>
            <a:stCxn id="9" idx="2"/>
          </p:cNvCxnSpPr>
          <p:nvPr/>
        </p:nvCxnSpPr>
        <p:spPr>
          <a:xfrm flipH="1" flipV="1">
            <a:off x="5562600" y="3592464"/>
            <a:ext cx="1879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6"/>
          </p:cNvCxnSpPr>
          <p:nvPr/>
        </p:nvCxnSpPr>
        <p:spPr>
          <a:xfrm flipV="1">
            <a:off x="10854743" y="3592464"/>
            <a:ext cx="2327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10" idx="0"/>
          </p:cNvCxnSpPr>
          <p:nvPr/>
        </p:nvCxnSpPr>
        <p:spPr>
          <a:xfrm>
            <a:off x="9148600" y="5660440"/>
            <a:ext cx="12114" cy="10537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4442" y="6872314"/>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37525" y="1750422"/>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2328" y="2498676"/>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33302" y="2036735"/>
            <a:ext cx="872543" cy="87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38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1000"/>
                                        <p:tgtEl>
                                          <p:spTgt spid="2058"/>
                                        </p:tgtEl>
                                      </p:cBhvr>
                                    </p:animEffect>
                                    <p:anim calcmode="lin" valueType="num">
                                      <p:cBhvr>
                                        <p:cTn id="8" dur="1000" fill="hold"/>
                                        <p:tgtEl>
                                          <p:spTgt spid="2058"/>
                                        </p:tgtEl>
                                        <p:attrNameLst>
                                          <p:attrName>ppt_x</p:attrName>
                                        </p:attrNameLst>
                                      </p:cBhvr>
                                      <p:tavLst>
                                        <p:tav tm="0">
                                          <p:val>
                                            <p:strVal val="#ppt_x"/>
                                          </p:val>
                                        </p:tav>
                                        <p:tav tm="100000">
                                          <p:val>
                                            <p:strVal val="#ppt_x"/>
                                          </p:val>
                                        </p:tav>
                                      </p:tavLst>
                                    </p:anim>
                                    <p:anim calcmode="lin" valueType="num">
                                      <p:cBhvr>
                                        <p:cTn id="9" dur="1000" fill="hold"/>
                                        <p:tgtEl>
                                          <p:spTgt spid="205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par>
                                <p:cTn id="28" presetID="21" presetClass="entr" presetSubtype="1"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heel(1)">
                                      <p:cBhvr>
                                        <p:cTn id="30" dur="2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anim calcmode="lin" valueType="num">
                                      <p:cBhvr>
                                        <p:cTn id="36" dur="2000" fill="hold"/>
                                        <p:tgtEl>
                                          <p:spTgt spid="12"/>
                                        </p:tgtEl>
                                        <p:attrNameLst>
                                          <p:attrName>ppt_w</p:attrName>
                                        </p:attrNameLst>
                                      </p:cBhvr>
                                      <p:tavLst>
                                        <p:tav tm="0" fmla="#ppt_w*sin(2.5*pi*$)">
                                          <p:val>
                                            <p:fltVal val="0"/>
                                          </p:val>
                                        </p:tav>
                                        <p:tav tm="100000">
                                          <p:val>
                                            <p:fltVal val="1"/>
                                          </p:val>
                                        </p:tav>
                                      </p:tavLst>
                                    </p:anim>
                                    <p:anim calcmode="lin" valueType="num">
                                      <p:cBhvr>
                                        <p:cTn id="37" dur="2000" fill="hold"/>
                                        <p:tgtEl>
                                          <p:spTgt spid="12"/>
                                        </p:tgtEl>
                                        <p:attrNameLst>
                                          <p:attrName>ppt_h</p:attrName>
                                        </p:attrNameLst>
                                      </p:cBhvr>
                                      <p:tavLst>
                                        <p:tav tm="0">
                                          <p:val>
                                            <p:strVal val="#ppt_h"/>
                                          </p:val>
                                        </p:tav>
                                        <p:tav tm="100000">
                                          <p:val>
                                            <p:strVal val="#ppt_h"/>
                                          </p:val>
                                        </p:tav>
                                      </p:tavLst>
                                    </p:anim>
                                  </p:childTnLst>
                                </p:cTn>
                              </p:par>
                              <p:par>
                                <p:cTn id="38" presetID="45"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2000"/>
                                        <p:tgtEl>
                                          <p:spTgt spid="17"/>
                                        </p:tgtEl>
                                      </p:cBhvr>
                                    </p:animEffect>
                                    <p:anim calcmode="lin" valueType="num">
                                      <p:cBhvr>
                                        <p:cTn id="41" dur="2000" fill="hold"/>
                                        <p:tgtEl>
                                          <p:spTgt spid="17"/>
                                        </p:tgtEl>
                                        <p:attrNameLst>
                                          <p:attrName>ppt_w</p:attrName>
                                        </p:attrNameLst>
                                      </p:cBhvr>
                                      <p:tavLst>
                                        <p:tav tm="0" fmla="#ppt_w*sin(2.5*pi*$)">
                                          <p:val>
                                            <p:fltVal val="0"/>
                                          </p:val>
                                        </p:tav>
                                        <p:tav tm="100000">
                                          <p:val>
                                            <p:fltVal val="1"/>
                                          </p:val>
                                        </p:tav>
                                      </p:tavLst>
                                    </p:anim>
                                    <p:anim calcmode="lin" valueType="num">
                                      <p:cBhvr>
                                        <p:cTn id="42" dur="2000" fill="hold"/>
                                        <p:tgtEl>
                                          <p:spTgt spid="17"/>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ppt_w</p:attrName>
                                        </p:attrNameLst>
                                      </p:cBhvr>
                                      <p:tavLst>
                                        <p:tav tm="0" fmla="#ppt_w*sin(2.5*pi*$)">
                                          <p:val>
                                            <p:fltVal val="0"/>
                                          </p:val>
                                        </p:tav>
                                        <p:tav tm="100000">
                                          <p:val>
                                            <p:fltVal val="1"/>
                                          </p:val>
                                        </p:tav>
                                      </p:tavLst>
                                    </p:anim>
                                    <p:anim calcmode="lin" valueType="num">
                                      <p:cBhvr>
                                        <p:cTn id="4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0.9|0.9|0.8|0.5|0.8|0.9|0.5|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Quintus template">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DD916B"/>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1587</TotalTime>
  <Words>1791</Words>
  <Application>Microsoft Office PowerPoint</Application>
  <PresentationFormat>Custom</PresentationFormat>
  <Paragraphs>160</Paragraphs>
  <Slides>47</Slides>
  <Notes>3</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47</vt:i4>
      </vt:variant>
    </vt:vector>
  </HeadingPairs>
  <TitlesOfParts>
    <vt:vector size="65" baseType="lpstr">
      <vt:lpstr>Libre Baskerville</vt:lpstr>
      <vt:lpstr>Chewy</vt:lpstr>
      <vt:lpstr>Gochi Hand</vt:lpstr>
      <vt:lpstr>Times New Roman</vt:lpstr>
      <vt:lpstr>Lato Italics</vt:lpstr>
      <vt:lpstr>Tahoma</vt:lpstr>
      <vt:lpstr>Calibri</vt:lpstr>
      <vt:lpstr>Arial Black</vt:lpstr>
      <vt:lpstr>Tinos</vt:lpstr>
      <vt:lpstr>Arial</vt:lpstr>
      <vt:lpstr>Kirang Haerang</vt:lpstr>
      <vt:lpstr>Oswald</vt:lpstr>
      <vt:lpstr>Bookman Old Style</vt:lpstr>
      <vt:lpstr>Lato</vt:lpstr>
      <vt:lpstr>Geometr415 Blk BT</vt:lpstr>
      <vt:lpstr>Office Theme</vt:lpstr>
      <vt:lpstr>Quintus template</vt:lpstr>
      <vt:lpstr>Diseño predeterminado</vt:lpstr>
      <vt:lpstr>PowerPoint Presentation</vt:lpstr>
      <vt:lpstr>PowerPoint Presentation</vt:lpstr>
      <vt:lpstr>PowerPoint Presentation</vt:lpstr>
      <vt:lpstr>PowerPoint Presentation</vt:lpstr>
      <vt:lpstr>PowerPoint Presentation</vt:lpstr>
      <vt:lpstr>"Đây là cuộc chiến tranh quy mô lớn, cuộc động binh xâm lược mà không dùng từ nào khác để diễn tả đúng bản chất của nó. Nếu không đề cập đến thì mười lăm, hai mươi năm nữa con cháu lớn lên không hiểu gì về mối quan hệ Việt - Trung giai đoạn này. Để cho thế hệ sau không biết gì hoặc hiểu sai về cuộc chiến là có tội với lịch sử“ - PGS Nguyễn Mạnh Hà, nguyên Viện trưởng Lịch sử Đảng nói. </vt:lpstr>
      <vt:lpstr>PowerPoint Presentation</vt:lpstr>
      <vt:lpstr>PowerPoint Presentation</vt:lpstr>
      <vt:lpstr>CHỦ NGHĨA ĐẾ QUỐC TRUNG HOA</vt:lpstr>
      <vt:lpstr>ĐẶC ĐIỂM </vt:lpstr>
      <vt:lpstr>PHẦN 2: GIỚI THIỆU SƠ LƯỢC VỀ ĐẶNG TIỂU BÌNH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History Education Presentation</dc:title>
  <dc:creator>Nick</dc:creator>
  <cp:lastModifiedBy>Nguyễn Quốc Bằng</cp:lastModifiedBy>
  <cp:revision>132</cp:revision>
  <dcterms:created xsi:type="dcterms:W3CDTF">2006-08-16T00:00:00Z</dcterms:created>
  <dcterms:modified xsi:type="dcterms:W3CDTF">2020-06-10T18:59:01Z</dcterms:modified>
  <dc:identifier>DAD98KtAIm0</dc:identifier>
</cp:coreProperties>
</file>